
<file path=[Content_Types].xml><?xml version="1.0" encoding="utf-8"?>
<Types xmlns="http://schemas.openxmlformats.org/package/2006/content-types">
  <Default Extension="jpeg" ContentType="image/jpeg"/>
  <Default Extension="jpg" ContentType="image/jpeg"/>
  <Default Extension="rels" ContentType="application/vnd.openxmlformats-package.relationships+xml"/>
  <Default Extension="ti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8" r:id="rId3"/>
    <p:sldId id="257" r:id="rId4"/>
    <p:sldId id="260" r:id="rId5"/>
    <p:sldId id="286" r:id="rId6"/>
    <p:sldId id="261" r:id="rId7"/>
    <p:sldId id="262" r:id="rId8"/>
    <p:sldId id="263" r:id="rId9"/>
    <p:sldId id="264" r:id="rId10"/>
    <p:sldId id="265" r:id="rId11"/>
    <p:sldId id="266" r:id="rId12"/>
    <p:sldId id="269" r:id="rId13"/>
    <p:sldId id="271" r:id="rId14"/>
    <p:sldId id="270" r:id="rId15"/>
    <p:sldId id="290" r:id="rId16"/>
    <p:sldId id="289" r:id="rId17"/>
    <p:sldId id="273" r:id="rId18"/>
    <p:sldId id="274" r:id="rId19"/>
    <p:sldId id="275" r:id="rId20"/>
    <p:sldId id="276" r:id="rId21"/>
    <p:sldId id="288" r:id="rId2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63" d="100"/>
          <a:sy n="63" d="100"/>
        </p:scale>
        <p:origin x="732" y="6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88C5C1-81DD-4F93-A717-DE3A986346ED}"/>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FB6374FB-45CC-49C8-AC4E-4DD5EE1D5BD5}"/>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C7E36EBB-7A47-482A-9FF3-F4247E213830}"/>
              </a:ext>
            </a:extLst>
          </p:cNvPr>
          <p:cNvSpPr>
            <a:spLocks noGrp="1"/>
          </p:cNvSpPr>
          <p:nvPr>
            <p:ph type="dt" sz="half" idx="10"/>
          </p:nvPr>
        </p:nvSpPr>
        <p:spPr/>
        <p:txBody>
          <a:bodyPr/>
          <a:lstStyle/>
          <a:p>
            <a:fld id="{ADB74B43-4804-4218-AABB-AB1B93E89544}" type="datetimeFigureOut">
              <a:rPr lang="en-US" smtClean="0"/>
              <a:t>3/31/2020</a:t>
            </a:fld>
            <a:endParaRPr lang="en-US"/>
          </a:p>
        </p:txBody>
      </p:sp>
      <p:sp>
        <p:nvSpPr>
          <p:cNvPr id="5" name="Footer Placeholder 4">
            <a:extLst>
              <a:ext uri="{FF2B5EF4-FFF2-40B4-BE49-F238E27FC236}">
                <a16:creationId xmlns:a16="http://schemas.microsoft.com/office/drawing/2014/main" id="{BD2A856C-B0D2-44A3-B476-A1B9BCFF94D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D5568CD-054C-41F1-8F96-B50053C77386}"/>
              </a:ext>
            </a:extLst>
          </p:cNvPr>
          <p:cNvSpPr>
            <a:spLocks noGrp="1"/>
          </p:cNvSpPr>
          <p:nvPr>
            <p:ph type="sldNum" sz="quarter" idx="12"/>
          </p:nvPr>
        </p:nvSpPr>
        <p:spPr/>
        <p:txBody>
          <a:bodyPr/>
          <a:lstStyle/>
          <a:p>
            <a:fld id="{A71266F1-C9FB-4991-B706-844E42BC2EBB}" type="slidenum">
              <a:rPr lang="en-US" smtClean="0"/>
              <a:t>‹#›</a:t>
            </a:fld>
            <a:endParaRPr lang="en-US"/>
          </a:p>
        </p:txBody>
      </p:sp>
    </p:spTree>
    <p:extLst>
      <p:ext uri="{BB962C8B-B14F-4D97-AF65-F5344CB8AC3E}">
        <p14:creationId xmlns:p14="http://schemas.microsoft.com/office/powerpoint/2010/main" val="284993222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5B0F3A-86E1-4F41-9BBD-22FE5CD1A32D}"/>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898B3522-8BA1-4B59-AFC6-87EFB86BA2EA}"/>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456127B-2E6E-4C90-9009-FAFF040C8B06}"/>
              </a:ext>
            </a:extLst>
          </p:cNvPr>
          <p:cNvSpPr>
            <a:spLocks noGrp="1"/>
          </p:cNvSpPr>
          <p:nvPr>
            <p:ph type="dt" sz="half" idx="10"/>
          </p:nvPr>
        </p:nvSpPr>
        <p:spPr/>
        <p:txBody>
          <a:bodyPr/>
          <a:lstStyle/>
          <a:p>
            <a:fld id="{ADB74B43-4804-4218-AABB-AB1B93E89544}" type="datetimeFigureOut">
              <a:rPr lang="en-US" smtClean="0"/>
              <a:t>3/31/2020</a:t>
            </a:fld>
            <a:endParaRPr lang="en-US"/>
          </a:p>
        </p:txBody>
      </p:sp>
      <p:sp>
        <p:nvSpPr>
          <p:cNvPr id="5" name="Footer Placeholder 4">
            <a:extLst>
              <a:ext uri="{FF2B5EF4-FFF2-40B4-BE49-F238E27FC236}">
                <a16:creationId xmlns:a16="http://schemas.microsoft.com/office/drawing/2014/main" id="{C3F4498B-04E8-421A-BFF4-BDBA0C38B87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2E19580-EC15-4C36-B2CA-E9CED485B68A}"/>
              </a:ext>
            </a:extLst>
          </p:cNvPr>
          <p:cNvSpPr>
            <a:spLocks noGrp="1"/>
          </p:cNvSpPr>
          <p:nvPr>
            <p:ph type="sldNum" sz="quarter" idx="12"/>
          </p:nvPr>
        </p:nvSpPr>
        <p:spPr/>
        <p:txBody>
          <a:bodyPr/>
          <a:lstStyle/>
          <a:p>
            <a:fld id="{A71266F1-C9FB-4991-B706-844E42BC2EBB}" type="slidenum">
              <a:rPr lang="en-US" smtClean="0"/>
              <a:t>‹#›</a:t>
            </a:fld>
            <a:endParaRPr lang="en-US"/>
          </a:p>
        </p:txBody>
      </p:sp>
    </p:spTree>
    <p:extLst>
      <p:ext uri="{BB962C8B-B14F-4D97-AF65-F5344CB8AC3E}">
        <p14:creationId xmlns:p14="http://schemas.microsoft.com/office/powerpoint/2010/main" val="209317699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1D521231-43E5-4D31-A4A8-2C2D23534A15}"/>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EAF3374C-5275-47EA-8591-94A5F70EA2D8}"/>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DC14F86-FB00-40D2-A287-8ACEC4E0AEBE}"/>
              </a:ext>
            </a:extLst>
          </p:cNvPr>
          <p:cNvSpPr>
            <a:spLocks noGrp="1"/>
          </p:cNvSpPr>
          <p:nvPr>
            <p:ph type="dt" sz="half" idx="10"/>
          </p:nvPr>
        </p:nvSpPr>
        <p:spPr/>
        <p:txBody>
          <a:bodyPr/>
          <a:lstStyle/>
          <a:p>
            <a:fld id="{ADB74B43-4804-4218-AABB-AB1B93E89544}" type="datetimeFigureOut">
              <a:rPr lang="en-US" smtClean="0"/>
              <a:t>3/31/2020</a:t>
            </a:fld>
            <a:endParaRPr lang="en-US"/>
          </a:p>
        </p:txBody>
      </p:sp>
      <p:sp>
        <p:nvSpPr>
          <p:cNvPr id="5" name="Footer Placeholder 4">
            <a:extLst>
              <a:ext uri="{FF2B5EF4-FFF2-40B4-BE49-F238E27FC236}">
                <a16:creationId xmlns:a16="http://schemas.microsoft.com/office/drawing/2014/main" id="{7F266F03-BBD1-460F-A4AA-A2887759267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4AB5E98-52BD-46F0-95FC-764B271E63CF}"/>
              </a:ext>
            </a:extLst>
          </p:cNvPr>
          <p:cNvSpPr>
            <a:spLocks noGrp="1"/>
          </p:cNvSpPr>
          <p:nvPr>
            <p:ph type="sldNum" sz="quarter" idx="12"/>
          </p:nvPr>
        </p:nvSpPr>
        <p:spPr/>
        <p:txBody>
          <a:bodyPr/>
          <a:lstStyle/>
          <a:p>
            <a:fld id="{A71266F1-C9FB-4991-B706-844E42BC2EBB}" type="slidenum">
              <a:rPr lang="en-US" smtClean="0"/>
              <a:t>‹#›</a:t>
            </a:fld>
            <a:endParaRPr lang="en-US"/>
          </a:p>
        </p:txBody>
      </p:sp>
    </p:spTree>
    <p:extLst>
      <p:ext uri="{BB962C8B-B14F-4D97-AF65-F5344CB8AC3E}">
        <p14:creationId xmlns:p14="http://schemas.microsoft.com/office/powerpoint/2010/main" val="174864118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80770F-4D7C-4109-B927-95BC02F35F5A}"/>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2F543FEC-FF77-4F8E-ACE9-E590115A7C2A}"/>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066612F-0C9D-4E2F-824D-CB8FD743B136}"/>
              </a:ext>
            </a:extLst>
          </p:cNvPr>
          <p:cNvSpPr>
            <a:spLocks noGrp="1"/>
          </p:cNvSpPr>
          <p:nvPr>
            <p:ph type="dt" sz="half" idx="10"/>
          </p:nvPr>
        </p:nvSpPr>
        <p:spPr/>
        <p:txBody>
          <a:bodyPr/>
          <a:lstStyle/>
          <a:p>
            <a:fld id="{ADB74B43-4804-4218-AABB-AB1B93E89544}" type="datetimeFigureOut">
              <a:rPr lang="en-US" smtClean="0"/>
              <a:t>3/31/2020</a:t>
            </a:fld>
            <a:endParaRPr lang="en-US"/>
          </a:p>
        </p:txBody>
      </p:sp>
      <p:sp>
        <p:nvSpPr>
          <p:cNvPr id="5" name="Footer Placeholder 4">
            <a:extLst>
              <a:ext uri="{FF2B5EF4-FFF2-40B4-BE49-F238E27FC236}">
                <a16:creationId xmlns:a16="http://schemas.microsoft.com/office/drawing/2014/main" id="{D93C2FFC-4390-4B71-AA11-746F23FD466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47BFECC-FE64-45EE-8BAA-A7B1C1CEC197}"/>
              </a:ext>
            </a:extLst>
          </p:cNvPr>
          <p:cNvSpPr>
            <a:spLocks noGrp="1"/>
          </p:cNvSpPr>
          <p:nvPr>
            <p:ph type="sldNum" sz="quarter" idx="12"/>
          </p:nvPr>
        </p:nvSpPr>
        <p:spPr/>
        <p:txBody>
          <a:bodyPr/>
          <a:lstStyle/>
          <a:p>
            <a:fld id="{A71266F1-C9FB-4991-B706-844E42BC2EBB}" type="slidenum">
              <a:rPr lang="en-US" smtClean="0"/>
              <a:t>‹#›</a:t>
            </a:fld>
            <a:endParaRPr lang="en-US"/>
          </a:p>
        </p:txBody>
      </p:sp>
    </p:spTree>
    <p:extLst>
      <p:ext uri="{BB962C8B-B14F-4D97-AF65-F5344CB8AC3E}">
        <p14:creationId xmlns:p14="http://schemas.microsoft.com/office/powerpoint/2010/main" val="272406117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A53B08-6C93-48F6-9286-AA248D0B7397}"/>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ABCB27F9-3023-45A6-9F37-9975D91E3425}"/>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D3E54AFA-DEF6-46DC-86AA-AAF662D292FF}"/>
              </a:ext>
            </a:extLst>
          </p:cNvPr>
          <p:cNvSpPr>
            <a:spLocks noGrp="1"/>
          </p:cNvSpPr>
          <p:nvPr>
            <p:ph type="dt" sz="half" idx="10"/>
          </p:nvPr>
        </p:nvSpPr>
        <p:spPr/>
        <p:txBody>
          <a:bodyPr/>
          <a:lstStyle/>
          <a:p>
            <a:fld id="{ADB74B43-4804-4218-AABB-AB1B93E89544}" type="datetimeFigureOut">
              <a:rPr lang="en-US" smtClean="0"/>
              <a:t>3/31/2020</a:t>
            </a:fld>
            <a:endParaRPr lang="en-US"/>
          </a:p>
        </p:txBody>
      </p:sp>
      <p:sp>
        <p:nvSpPr>
          <p:cNvPr id="5" name="Footer Placeholder 4">
            <a:extLst>
              <a:ext uri="{FF2B5EF4-FFF2-40B4-BE49-F238E27FC236}">
                <a16:creationId xmlns:a16="http://schemas.microsoft.com/office/drawing/2014/main" id="{C01B3F45-52B8-4A9D-88F1-43B5C769653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DC87411-51B2-4525-86DD-7C10F117ED27}"/>
              </a:ext>
            </a:extLst>
          </p:cNvPr>
          <p:cNvSpPr>
            <a:spLocks noGrp="1"/>
          </p:cNvSpPr>
          <p:nvPr>
            <p:ph type="sldNum" sz="quarter" idx="12"/>
          </p:nvPr>
        </p:nvSpPr>
        <p:spPr/>
        <p:txBody>
          <a:bodyPr/>
          <a:lstStyle/>
          <a:p>
            <a:fld id="{A71266F1-C9FB-4991-B706-844E42BC2EBB}" type="slidenum">
              <a:rPr lang="en-US" smtClean="0"/>
              <a:t>‹#›</a:t>
            </a:fld>
            <a:endParaRPr lang="en-US"/>
          </a:p>
        </p:txBody>
      </p:sp>
    </p:spTree>
    <p:extLst>
      <p:ext uri="{BB962C8B-B14F-4D97-AF65-F5344CB8AC3E}">
        <p14:creationId xmlns:p14="http://schemas.microsoft.com/office/powerpoint/2010/main" val="359609901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0BCCD3-F740-4D62-A659-3F1C5B032241}"/>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F7AF5A1E-3483-4BB6-85CC-FD95B9B6C27F}"/>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B586300E-34CF-42C1-919C-1A9116C24A83}"/>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F92D1AF3-36CB-4114-9681-FFC049420686}"/>
              </a:ext>
            </a:extLst>
          </p:cNvPr>
          <p:cNvSpPr>
            <a:spLocks noGrp="1"/>
          </p:cNvSpPr>
          <p:nvPr>
            <p:ph type="dt" sz="half" idx="10"/>
          </p:nvPr>
        </p:nvSpPr>
        <p:spPr/>
        <p:txBody>
          <a:bodyPr/>
          <a:lstStyle/>
          <a:p>
            <a:fld id="{ADB74B43-4804-4218-AABB-AB1B93E89544}" type="datetimeFigureOut">
              <a:rPr lang="en-US" smtClean="0"/>
              <a:t>3/31/2020</a:t>
            </a:fld>
            <a:endParaRPr lang="en-US"/>
          </a:p>
        </p:txBody>
      </p:sp>
      <p:sp>
        <p:nvSpPr>
          <p:cNvPr id="6" name="Footer Placeholder 5">
            <a:extLst>
              <a:ext uri="{FF2B5EF4-FFF2-40B4-BE49-F238E27FC236}">
                <a16:creationId xmlns:a16="http://schemas.microsoft.com/office/drawing/2014/main" id="{B993152B-9752-4AB3-9795-34C4A4651C90}"/>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7807B0F-28FB-4E97-A3BF-0B992AF3A8FB}"/>
              </a:ext>
            </a:extLst>
          </p:cNvPr>
          <p:cNvSpPr>
            <a:spLocks noGrp="1"/>
          </p:cNvSpPr>
          <p:nvPr>
            <p:ph type="sldNum" sz="quarter" idx="12"/>
          </p:nvPr>
        </p:nvSpPr>
        <p:spPr/>
        <p:txBody>
          <a:bodyPr/>
          <a:lstStyle/>
          <a:p>
            <a:fld id="{A71266F1-C9FB-4991-B706-844E42BC2EBB}" type="slidenum">
              <a:rPr lang="en-US" smtClean="0"/>
              <a:t>‹#›</a:t>
            </a:fld>
            <a:endParaRPr lang="en-US"/>
          </a:p>
        </p:txBody>
      </p:sp>
    </p:spTree>
    <p:extLst>
      <p:ext uri="{BB962C8B-B14F-4D97-AF65-F5344CB8AC3E}">
        <p14:creationId xmlns:p14="http://schemas.microsoft.com/office/powerpoint/2010/main" val="295151207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5A75E9-54A6-4ED0-BE16-6C771E740F95}"/>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271B4555-185C-4A76-B295-5E6BDD156799}"/>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965E36C8-9353-4339-A933-4A6F74D09490}"/>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99589501-EB1C-4712-8F0E-2583EECDA0F5}"/>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6FF92A60-3C7D-4795-B05B-690BDEC1BEE4}"/>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498BDBA2-FFD9-4C33-850D-1AC87B6AB248}"/>
              </a:ext>
            </a:extLst>
          </p:cNvPr>
          <p:cNvSpPr>
            <a:spLocks noGrp="1"/>
          </p:cNvSpPr>
          <p:nvPr>
            <p:ph type="dt" sz="half" idx="10"/>
          </p:nvPr>
        </p:nvSpPr>
        <p:spPr/>
        <p:txBody>
          <a:bodyPr/>
          <a:lstStyle/>
          <a:p>
            <a:fld id="{ADB74B43-4804-4218-AABB-AB1B93E89544}" type="datetimeFigureOut">
              <a:rPr lang="en-US" smtClean="0"/>
              <a:t>3/31/2020</a:t>
            </a:fld>
            <a:endParaRPr lang="en-US"/>
          </a:p>
        </p:txBody>
      </p:sp>
      <p:sp>
        <p:nvSpPr>
          <p:cNvPr id="8" name="Footer Placeholder 7">
            <a:extLst>
              <a:ext uri="{FF2B5EF4-FFF2-40B4-BE49-F238E27FC236}">
                <a16:creationId xmlns:a16="http://schemas.microsoft.com/office/drawing/2014/main" id="{F433BCB1-4601-419A-80E4-5971BD6E0F44}"/>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9B35E052-0CBC-4A35-8D6D-AF5627194757}"/>
              </a:ext>
            </a:extLst>
          </p:cNvPr>
          <p:cNvSpPr>
            <a:spLocks noGrp="1"/>
          </p:cNvSpPr>
          <p:nvPr>
            <p:ph type="sldNum" sz="quarter" idx="12"/>
          </p:nvPr>
        </p:nvSpPr>
        <p:spPr/>
        <p:txBody>
          <a:bodyPr/>
          <a:lstStyle/>
          <a:p>
            <a:fld id="{A71266F1-C9FB-4991-B706-844E42BC2EBB}" type="slidenum">
              <a:rPr lang="en-US" smtClean="0"/>
              <a:t>‹#›</a:t>
            </a:fld>
            <a:endParaRPr lang="en-US"/>
          </a:p>
        </p:txBody>
      </p:sp>
    </p:spTree>
    <p:extLst>
      <p:ext uri="{BB962C8B-B14F-4D97-AF65-F5344CB8AC3E}">
        <p14:creationId xmlns:p14="http://schemas.microsoft.com/office/powerpoint/2010/main" val="390560886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B4BC14-62F8-405E-9AF8-CB13C0F5CCA8}"/>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98E29DBB-2B21-47AF-B65D-06E9ABD7DC25}"/>
              </a:ext>
            </a:extLst>
          </p:cNvPr>
          <p:cNvSpPr>
            <a:spLocks noGrp="1"/>
          </p:cNvSpPr>
          <p:nvPr>
            <p:ph type="dt" sz="half" idx="10"/>
          </p:nvPr>
        </p:nvSpPr>
        <p:spPr/>
        <p:txBody>
          <a:bodyPr/>
          <a:lstStyle/>
          <a:p>
            <a:fld id="{ADB74B43-4804-4218-AABB-AB1B93E89544}" type="datetimeFigureOut">
              <a:rPr lang="en-US" smtClean="0"/>
              <a:t>3/31/2020</a:t>
            </a:fld>
            <a:endParaRPr lang="en-US"/>
          </a:p>
        </p:txBody>
      </p:sp>
      <p:sp>
        <p:nvSpPr>
          <p:cNvPr id="4" name="Footer Placeholder 3">
            <a:extLst>
              <a:ext uri="{FF2B5EF4-FFF2-40B4-BE49-F238E27FC236}">
                <a16:creationId xmlns:a16="http://schemas.microsoft.com/office/drawing/2014/main" id="{61862CBD-D9E2-4B13-9B0A-3037C36C8A8C}"/>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748CE23F-9003-4F7B-BB75-176DB2B10D5F}"/>
              </a:ext>
            </a:extLst>
          </p:cNvPr>
          <p:cNvSpPr>
            <a:spLocks noGrp="1"/>
          </p:cNvSpPr>
          <p:nvPr>
            <p:ph type="sldNum" sz="quarter" idx="12"/>
          </p:nvPr>
        </p:nvSpPr>
        <p:spPr/>
        <p:txBody>
          <a:bodyPr/>
          <a:lstStyle/>
          <a:p>
            <a:fld id="{A71266F1-C9FB-4991-B706-844E42BC2EBB}" type="slidenum">
              <a:rPr lang="en-US" smtClean="0"/>
              <a:t>‹#›</a:t>
            </a:fld>
            <a:endParaRPr lang="en-US"/>
          </a:p>
        </p:txBody>
      </p:sp>
    </p:spTree>
    <p:extLst>
      <p:ext uri="{BB962C8B-B14F-4D97-AF65-F5344CB8AC3E}">
        <p14:creationId xmlns:p14="http://schemas.microsoft.com/office/powerpoint/2010/main" val="140781309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3A77867A-0705-48E0-8EC5-C688CC76476E}"/>
              </a:ext>
            </a:extLst>
          </p:cNvPr>
          <p:cNvSpPr>
            <a:spLocks noGrp="1"/>
          </p:cNvSpPr>
          <p:nvPr>
            <p:ph type="dt" sz="half" idx="10"/>
          </p:nvPr>
        </p:nvSpPr>
        <p:spPr/>
        <p:txBody>
          <a:bodyPr/>
          <a:lstStyle/>
          <a:p>
            <a:fld id="{ADB74B43-4804-4218-AABB-AB1B93E89544}" type="datetimeFigureOut">
              <a:rPr lang="en-US" smtClean="0"/>
              <a:t>3/31/2020</a:t>
            </a:fld>
            <a:endParaRPr lang="en-US"/>
          </a:p>
        </p:txBody>
      </p:sp>
      <p:sp>
        <p:nvSpPr>
          <p:cNvPr id="3" name="Footer Placeholder 2">
            <a:extLst>
              <a:ext uri="{FF2B5EF4-FFF2-40B4-BE49-F238E27FC236}">
                <a16:creationId xmlns:a16="http://schemas.microsoft.com/office/drawing/2014/main" id="{14EC4E70-8D9B-4E0E-9693-25A41FA1F648}"/>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096AC85A-3B33-40B8-88E3-DA7A8A514603}"/>
              </a:ext>
            </a:extLst>
          </p:cNvPr>
          <p:cNvSpPr>
            <a:spLocks noGrp="1"/>
          </p:cNvSpPr>
          <p:nvPr>
            <p:ph type="sldNum" sz="quarter" idx="12"/>
          </p:nvPr>
        </p:nvSpPr>
        <p:spPr/>
        <p:txBody>
          <a:bodyPr/>
          <a:lstStyle/>
          <a:p>
            <a:fld id="{A71266F1-C9FB-4991-B706-844E42BC2EBB}" type="slidenum">
              <a:rPr lang="en-US" smtClean="0"/>
              <a:t>‹#›</a:t>
            </a:fld>
            <a:endParaRPr lang="en-US"/>
          </a:p>
        </p:txBody>
      </p:sp>
    </p:spTree>
    <p:extLst>
      <p:ext uri="{BB962C8B-B14F-4D97-AF65-F5344CB8AC3E}">
        <p14:creationId xmlns:p14="http://schemas.microsoft.com/office/powerpoint/2010/main" val="180728379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250F50-7AC7-40A4-BA70-F7CAE3BB585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F191C436-B552-4BC2-BAE1-599AC078582E}"/>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CBB4F4C5-C5D4-45A0-84ED-CE553F37FD5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4A13A43E-662C-47A2-94E4-773D868E2024}"/>
              </a:ext>
            </a:extLst>
          </p:cNvPr>
          <p:cNvSpPr>
            <a:spLocks noGrp="1"/>
          </p:cNvSpPr>
          <p:nvPr>
            <p:ph type="dt" sz="half" idx="10"/>
          </p:nvPr>
        </p:nvSpPr>
        <p:spPr/>
        <p:txBody>
          <a:bodyPr/>
          <a:lstStyle/>
          <a:p>
            <a:fld id="{ADB74B43-4804-4218-AABB-AB1B93E89544}" type="datetimeFigureOut">
              <a:rPr lang="en-US" smtClean="0"/>
              <a:t>3/31/2020</a:t>
            </a:fld>
            <a:endParaRPr lang="en-US"/>
          </a:p>
        </p:txBody>
      </p:sp>
      <p:sp>
        <p:nvSpPr>
          <p:cNvPr id="6" name="Footer Placeholder 5">
            <a:extLst>
              <a:ext uri="{FF2B5EF4-FFF2-40B4-BE49-F238E27FC236}">
                <a16:creationId xmlns:a16="http://schemas.microsoft.com/office/drawing/2014/main" id="{027E270B-1723-46D5-8EB6-423FDB3912C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F0E3EC71-2435-4693-A3A1-4DC37ECB6FC4}"/>
              </a:ext>
            </a:extLst>
          </p:cNvPr>
          <p:cNvSpPr>
            <a:spLocks noGrp="1"/>
          </p:cNvSpPr>
          <p:nvPr>
            <p:ph type="sldNum" sz="quarter" idx="12"/>
          </p:nvPr>
        </p:nvSpPr>
        <p:spPr/>
        <p:txBody>
          <a:bodyPr/>
          <a:lstStyle/>
          <a:p>
            <a:fld id="{A71266F1-C9FB-4991-B706-844E42BC2EBB}" type="slidenum">
              <a:rPr lang="en-US" smtClean="0"/>
              <a:t>‹#›</a:t>
            </a:fld>
            <a:endParaRPr lang="en-US"/>
          </a:p>
        </p:txBody>
      </p:sp>
    </p:spTree>
    <p:extLst>
      <p:ext uri="{BB962C8B-B14F-4D97-AF65-F5344CB8AC3E}">
        <p14:creationId xmlns:p14="http://schemas.microsoft.com/office/powerpoint/2010/main" val="391969315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0A88B1-19E3-473E-9EC4-779AAD17D86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DDEA991F-DFA8-48ED-9C16-B64646A9CAE5}"/>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92EEAA74-CD3E-4333-A609-6C614DD58E9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947A8C19-4C53-4CA3-866A-F4539B0A53D9}"/>
              </a:ext>
            </a:extLst>
          </p:cNvPr>
          <p:cNvSpPr>
            <a:spLocks noGrp="1"/>
          </p:cNvSpPr>
          <p:nvPr>
            <p:ph type="dt" sz="half" idx="10"/>
          </p:nvPr>
        </p:nvSpPr>
        <p:spPr/>
        <p:txBody>
          <a:bodyPr/>
          <a:lstStyle/>
          <a:p>
            <a:fld id="{ADB74B43-4804-4218-AABB-AB1B93E89544}" type="datetimeFigureOut">
              <a:rPr lang="en-US" smtClean="0"/>
              <a:t>3/31/2020</a:t>
            </a:fld>
            <a:endParaRPr lang="en-US"/>
          </a:p>
        </p:txBody>
      </p:sp>
      <p:sp>
        <p:nvSpPr>
          <p:cNvPr id="6" name="Footer Placeholder 5">
            <a:extLst>
              <a:ext uri="{FF2B5EF4-FFF2-40B4-BE49-F238E27FC236}">
                <a16:creationId xmlns:a16="http://schemas.microsoft.com/office/drawing/2014/main" id="{E3CEE46C-56BE-4162-B395-80710C5CB49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02ABF39-3F7F-4825-B236-18292FC1F0CE}"/>
              </a:ext>
            </a:extLst>
          </p:cNvPr>
          <p:cNvSpPr>
            <a:spLocks noGrp="1"/>
          </p:cNvSpPr>
          <p:nvPr>
            <p:ph type="sldNum" sz="quarter" idx="12"/>
          </p:nvPr>
        </p:nvSpPr>
        <p:spPr/>
        <p:txBody>
          <a:bodyPr/>
          <a:lstStyle/>
          <a:p>
            <a:fld id="{A71266F1-C9FB-4991-B706-844E42BC2EBB}" type="slidenum">
              <a:rPr lang="en-US" smtClean="0"/>
              <a:t>‹#›</a:t>
            </a:fld>
            <a:endParaRPr lang="en-US"/>
          </a:p>
        </p:txBody>
      </p:sp>
    </p:spTree>
    <p:extLst>
      <p:ext uri="{BB962C8B-B14F-4D97-AF65-F5344CB8AC3E}">
        <p14:creationId xmlns:p14="http://schemas.microsoft.com/office/powerpoint/2010/main" val="379981679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alphaModFix amt="75000"/>
            <a:lum/>
          </a:blip>
          <a:srcRect/>
          <a:stretch>
            <a:fillRect t="-9000" b="-9000"/>
          </a:stretch>
        </a:blip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B4AA4FF2-928D-4C9F-BF4E-C3BE9E5812B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7DCAA77D-CE43-4619-A3A8-ED17DB932F16}"/>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5A9DB2B-EAE3-4412-9ADF-D3D0D4BC26DC}"/>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DB74B43-4804-4218-AABB-AB1B93E89544}" type="datetimeFigureOut">
              <a:rPr lang="en-US" smtClean="0"/>
              <a:t>3/31/2020</a:t>
            </a:fld>
            <a:endParaRPr lang="en-US"/>
          </a:p>
        </p:txBody>
      </p:sp>
      <p:sp>
        <p:nvSpPr>
          <p:cNvPr id="5" name="Footer Placeholder 4">
            <a:extLst>
              <a:ext uri="{FF2B5EF4-FFF2-40B4-BE49-F238E27FC236}">
                <a16:creationId xmlns:a16="http://schemas.microsoft.com/office/drawing/2014/main" id="{FA785AA7-3336-40A8-BBE1-E9755D066AA6}"/>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AC086D7A-EC9E-432C-8A5B-98C0DC6C24AB}"/>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71266F1-C9FB-4991-B706-844E42BC2EBB}" type="slidenum">
              <a:rPr lang="en-US" smtClean="0"/>
              <a:t>‹#›</a:t>
            </a:fld>
            <a:endParaRPr lang="en-US"/>
          </a:p>
        </p:txBody>
      </p:sp>
    </p:spTree>
    <p:extLst>
      <p:ext uri="{BB962C8B-B14F-4D97-AF65-F5344CB8AC3E}">
        <p14:creationId xmlns:p14="http://schemas.microsoft.com/office/powerpoint/2010/main" val="318957954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tif"/><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slideLayout" Target="../slideLayouts/slideLayout4.xml"/><Relationship Id="rId1" Type="http://schemas.openxmlformats.org/officeDocument/2006/relationships/video" Target="https://www.youtube.com/embed/H__sUFxwtBE?feature=oembed" TargetMode="Externa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slideLayout" Target="../slideLayouts/slideLayout4.xml"/><Relationship Id="rId1" Type="http://schemas.openxmlformats.org/officeDocument/2006/relationships/video" Target="https://www.youtube.com/embed/slX7y54pyHo?feature=oembed" TargetMode="Externa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slideLayout" Target="../slideLayouts/slideLayout4.xml"/><Relationship Id="rId1" Type="http://schemas.openxmlformats.org/officeDocument/2006/relationships/video" Target="https://www.youtube.com/embed/5bC0tgG_blE?feature=oembed" TargetMode="Externa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A close up of a logo&#10;&#10;Description automatically generated">
            <a:extLst>
              <a:ext uri="{FF2B5EF4-FFF2-40B4-BE49-F238E27FC236}">
                <a16:creationId xmlns:a16="http://schemas.microsoft.com/office/drawing/2014/main" id="{0E28976A-C2DE-4D82-8A7E-C99C4CEFF4D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438400" y="2819400"/>
            <a:ext cx="7315200" cy="1219200"/>
          </a:xfrm>
          <a:prstGeom prst="rect">
            <a:avLst/>
          </a:prstGeom>
          <a:solidFill>
            <a:schemeClr val="bg1">
              <a:alpha val="70000"/>
            </a:schemeClr>
          </a:solidFill>
        </p:spPr>
      </p:pic>
    </p:spTree>
    <p:extLst>
      <p:ext uri="{BB962C8B-B14F-4D97-AF65-F5344CB8AC3E}">
        <p14:creationId xmlns:p14="http://schemas.microsoft.com/office/powerpoint/2010/main" val="416383045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9E5DB14A-FF0D-4D25-B7B5-C2363607621C}"/>
              </a:ext>
            </a:extLst>
          </p:cNvPr>
          <p:cNvSpPr>
            <a:spLocks noGrp="1"/>
          </p:cNvSpPr>
          <p:nvPr>
            <p:ph sz="half" idx="1"/>
          </p:nvPr>
        </p:nvSpPr>
        <p:spPr>
          <a:xfrm>
            <a:off x="838201" y="704193"/>
            <a:ext cx="2286000" cy="5472770"/>
          </a:xfrm>
          <a:solidFill>
            <a:schemeClr val="bg1">
              <a:alpha val="70000"/>
            </a:schemeClr>
          </a:solidFill>
        </p:spPr>
        <p:txBody>
          <a:bodyPr anchor="ctr" anchorCtr="0">
            <a:noAutofit/>
          </a:bodyPr>
          <a:lstStyle/>
          <a:p>
            <a:pPr marL="0" indent="0" algn="ctr">
              <a:lnSpc>
                <a:spcPct val="150000"/>
              </a:lnSpc>
              <a:spcBef>
                <a:spcPts val="0"/>
              </a:spcBef>
              <a:buNone/>
            </a:pPr>
            <a:r>
              <a:rPr lang="en-US" sz="2700" dirty="0"/>
              <a:t>PRAYER FOR ILLUMINATION</a:t>
            </a:r>
          </a:p>
        </p:txBody>
      </p:sp>
      <p:sp>
        <p:nvSpPr>
          <p:cNvPr id="4" name="Content Placeholder 3">
            <a:extLst>
              <a:ext uri="{FF2B5EF4-FFF2-40B4-BE49-F238E27FC236}">
                <a16:creationId xmlns:a16="http://schemas.microsoft.com/office/drawing/2014/main" id="{84AC8B57-EC08-4C74-B551-72B0B5A5E464}"/>
              </a:ext>
            </a:extLst>
          </p:cNvPr>
          <p:cNvSpPr>
            <a:spLocks noGrp="1"/>
          </p:cNvSpPr>
          <p:nvPr>
            <p:ph sz="half" idx="2"/>
          </p:nvPr>
        </p:nvSpPr>
        <p:spPr>
          <a:xfrm>
            <a:off x="3668110" y="704193"/>
            <a:ext cx="7685690" cy="5472770"/>
          </a:xfrm>
          <a:solidFill>
            <a:schemeClr val="bg1">
              <a:alpha val="70000"/>
            </a:schemeClr>
          </a:solidFill>
        </p:spPr>
        <p:txBody>
          <a:bodyPr anchor="ctr" anchorCtr="0">
            <a:noAutofit/>
          </a:bodyPr>
          <a:lstStyle/>
          <a:p>
            <a:pPr marL="0" indent="0" algn="just">
              <a:lnSpc>
                <a:spcPts val="3700"/>
              </a:lnSpc>
              <a:spcBef>
                <a:spcPts val="0"/>
              </a:spcBef>
              <a:buNone/>
            </a:pPr>
            <a:r>
              <a:rPr lang="en-US" dirty="0"/>
              <a:t>May the reading of your Word sanctify us in the truth and bring us to perfect joy. Amen.</a:t>
            </a:r>
          </a:p>
          <a:p>
            <a:pPr marL="0" indent="0" algn="just">
              <a:lnSpc>
                <a:spcPct val="100000"/>
              </a:lnSpc>
              <a:spcBef>
                <a:spcPts val="0"/>
              </a:spcBef>
              <a:buNone/>
            </a:pPr>
            <a:endParaRPr lang="en-US" sz="1400" dirty="0"/>
          </a:p>
          <a:p>
            <a:pPr marL="0" indent="0" algn="just">
              <a:lnSpc>
                <a:spcPct val="100000"/>
              </a:lnSpc>
              <a:spcBef>
                <a:spcPts val="0"/>
              </a:spcBef>
              <a:buNone/>
            </a:pPr>
            <a:r>
              <a:rPr lang="en-US" sz="1400" dirty="0"/>
              <a:t>Liturgy provided from Feasting on the Word Worship Companion - Reprinted by permission of Westminster John Knox Press from Feasting on the Word: Liturgies for Year A, Volume 1. Copyright 2013.</a:t>
            </a:r>
          </a:p>
          <a:p>
            <a:pPr marL="0" indent="0" algn="just">
              <a:lnSpc>
                <a:spcPts val="3700"/>
              </a:lnSpc>
              <a:spcBef>
                <a:spcPts val="0"/>
              </a:spcBef>
              <a:buNone/>
            </a:pPr>
            <a:endParaRPr lang="en-US" dirty="0"/>
          </a:p>
        </p:txBody>
      </p:sp>
      <p:sp>
        <p:nvSpPr>
          <p:cNvPr id="6" name="Content Placeholder 2">
            <a:extLst>
              <a:ext uri="{FF2B5EF4-FFF2-40B4-BE49-F238E27FC236}">
                <a16:creationId xmlns:a16="http://schemas.microsoft.com/office/drawing/2014/main" id="{601329EE-BE24-49D7-BB0A-6A445723B250}"/>
              </a:ext>
            </a:extLst>
          </p:cNvPr>
          <p:cNvSpPr txBox="1">
            <a:spLocks/>
          </p:cNvSpPr>
          <p:nvPr/>
        </p:nvSpPr>
        <p:spPr>
          <a:xfrm>
            <a:off x="838200" y="1688991"/>
            <a:ext cx="5181600" cy="435133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a:p>
        </p:txBody>
      </p:sp>
    </p:spTree>
    <p:extLst>
      <p:ext uri="{BB962C8B-B14F-4D97-AF65-F5344CB8AC3E}">
        <p14:creationId xmlns:p14="http://schemas.microsoft.com/office/powerpoint/2010/main" val="7517441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9E5DB14A-FF0D-4D25-B7B5-C2363607621C}"/>
              </a:ext>
            </a:extLst>
          </p:cNvPr>
          <p:cNvSpPr>
            <a:spLocks noGrp="1"/>
          </p:cNvSpPr>
          <p:nvPr>
            <p:ph sz="half" idx="1"/>
          </p:nvPr>
        </p:nvSpPr>
        <p:spPr>
          <a:xfrm>
            <a:off x="838201" y="704193"/>
            <a:ext cx="2286000" cy="5472770"/>
          </a:xfrm>
          <a:solidFill>
            <a:schemeClr val="bg1">
              <a:alpha val="70000"/>
            </a:schemeClr>
          </a:solidFill>
        </p:spPr>
        <p:txBody>
          <a:bodyPr anchor="ctr" anchorCtr="0">
            <a:noAutofit/>
          </a:bodyPr>
          <a:lstStyle/>
          <a:p>
            <a:pPr marL="0" indent="0" algn="ctr">
              <a:lnSpc>
                <a:spcPct val="150000"/>
              </a:lnSpc>
              <a:spcBef>
                <a:spcPts val="0"/>
              </a:spcBef>
              <a:buNone/>
            </a:pPr>
            <a:r>
              <a:rPr lang="en-US" dirty="0"/>
              <a:t>SCRIPTURE</a:t>
            </a:r>
          </a:p>
          <a:p>
            <a:pPr marL="0" indent="0" algn="ctr">
              <a:lnSpc>
                <a:spcPct val="150000"/>
              </a:lnSpc>
              <a:spcBef>
                <a:spcPts val="0"/>
              </a:spcBef>
              <a:buNone/>
            </a:pPr>
            <a:r>
              <a:rPr lang="en-US" dirty="0"/>
              <a:t>1 Peter 2:4-6</a:t>
            </a:r>
          </a:p>
        </p:txBody>
      </p:sp>
      <p:sp>
        <p:nvSpPr>
          <p:cNvPr id="4" name="Content Placeholder 3">
            <a:extLst>
              <a:ext uri="{FF2B5EF4-FFF2-40B4-BE49-F238E27FC236}">
                <a16:creationId xmlns:a16="http://schemas.microsoft.com/office/drawing/2014/main" id="{84AC8B57-EC08-4C74-B551-72B0B5A5E464}"/>
              </a:ext>
            </a:extLst>
          </p:cNvPr>
          <p:cNvSpPr>
            <a:spLocks noGrp="1"/>
          </p:cNvSpPr>
          <p:nvPr>
            <p:ph sz="half" idx="2"/>
          </p:nvPr>
        </p:nvSpPr>
        <p:spPr>
          <a:xfrm>
            <a:off x="3668110" y="704193"/>
            <a:ext cx="7685690" cy="5472770"/>
          </a:xfrm>
          <a:solidFill>
            <a:schemeClr val="bg1">
              <a:alpha val="70000"/>
            </a:schemeClr>
          </a:solidFill>
        </p:spPr>
        <p:txBody>
          <a:bodyPr anchor="ctr" anchorCtr="0">
            <a:noAutofit/>
          </a:bodyPr>
          <a:lstStyle/>
          <a:p>
            <a:pPr marL="0" indent="0" algn="just">
              <a:lnSpc>
                <a:spcPts val="3700"/>
              </a:lnSpc>
              <a:spcBef>
                <a:spcPts val="0"/>
              </a:spcBef>
              <a:buNone/>
            </a:pPr>
            <a:r>
              <a:rPr lang="en-US" dirty="0"/>
              <a:t>Come to him, a living stone, though rejected by mortals yet chosen and precious in God’s sight, and like living stones, let yourselves be built into a spiritual house, to be a holy priesthood, to offer spiritual sacrifices acceptable to God through Jesus Christ. For it stands in scripture:</a:t>
            </a:r>
          </a:p>
          <a:p>
            <a:pPr marL="0" indent="0" algn="just">
              <a:lnSpc>
                <a:spcPts val="3700"/>
              </a:lnSpc>
              <a:spcBef>
                <a:spcPts val="0"/>
              </a:spcBef>
              <a:buNone/>
            </a:pPr>
            <a:r>
              <a:rPr lang="en-US" dirty="0"/>
              <a:t>‘See, I am laying in Zion a stone,</a:t>
            </a:r>
          </a:p>
          <a:p>
            <a:pPr marL="0" indent="0" algn="just">
              <a:lnSpc>
                <a:spcPts val="3700"/>
              </a:lnSpc>
              <a:spcBef>
                <a:spcPts val="0"/>
              </a:spcBef>
              <a:buNone/>
            </a:pPr>
            <a:r>
              <a:rPr lang="en-US" dirty="0"/>
              <a:t>   a cornerstone chosen and precious;</a:t>
            </a:r>
          </a:p>
          <a:p>
            <a:pPr marL="0" indent="0" algn="just">
              <a:lnSpc>
                <a:spcPts val="3700"/>
              </a:lnSpc>
              <a:spcBef>
                <a:spcPts val="0"/>
              </a:spcBef>
              <a:buNone/>
            </a:pPr>
            <a:r>
              <a:rPr lang="en-US" dirty="0"/>
              <a:t>and whoever believes in him will not be put to shame.’</a:t>
            </a:r>
          </a:p>
        </p:txBody>
      </p:sp>
      <p:sp>
        <p:nvSpPr>
          <p:cNvPr id="6" name="Content Placeholder 2">
            <a:extLst>
              <a:ext uri="{FF2B5EF4-FFF2-40B4-BE49-F238E27FC236}">
                <a16:creationId xmlns:a16="http://schemas.microsoft.com/office/drawing/2014/main" id="{601329EE-BE24-49D7-BB0A-6A445723B250}"/>
              </a:ext>
            </a:extLst>
          </p:cNvPr>
          <p:cNvSpPr txBox="1">
            <a:spLocks/>
          </p:cNvSpPr>
          <p:nvPr/>
        </p:nvSpPr>
        <p:spPr>
          <a:xfrm>
            <a:off x="838200" y="1688991"/>
            <a:ext cx="5181600" cy="435133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a:p>
        </p:txBody>
      </p:sp>
    </p:spTree>
    <p:extLst>
      <p:ext uri="{BB962C8B-B14F-4D97-AF65-F5344CB8AC3E}">
        <p14:creationId xmlns:p14="http://schemas.microsoft.com/office/powerpoint/2010/main" val="337584317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9E5DB14A-FF0D-4D25-B7B5-C2363607621C}"/>
              </a:ext>
            </a:extLst>
          </p:cNvPr>
          <p:cNvSpPr>
            <a:spLocks noGrp="1"/>
          </p:cNvSpPr>
          <p:nvPr>
            <p:ph sz="half" idx="1"/>
          </p:nvPr>
        </p:nvSpPr>
        <p:spPr>
          <a:xfrm>
            <a:off x="838201" y="704193"/>
            <a:ext cx="2286000" cy="5472770"/>
          </a:xfrm>
          <a:solidFill>
            <a:schemeClr val="bg1">
              <a:alpha val="70000"/>
            </a:schemeClr>
          </a:solidFill>
        </p:spPr>
        <p:txBody>
          <a:bodyPr anchor="ctr" anchorCtr="0">
            <a:noAutofit/>
          </a:bodyPr>
          <a:lstStyle/>
          <a:p>
            <a:pPr marL="0" indent="0" algn="ctr">
              <a:lnSpc>
                <a:spcPct val="150000"/>
              </a:lnSpc>
              <a:spcBef>
                <a:spcPts val="0"/>
              </a:spcBef>
              <a:buNone/>
            </a:pPr>
            <a:r>
              <a:rPr lang="en-US" dirty="0"/>
              <a:t>MESSAGE</a:t>
            </a:r>
          </a:p>
        </p:txBody>
      </p:sp>
      <p:sp>
        <p:nvSpPr>
          <p:cNvPr id="6" name="Content Placeholder 2">
            <a:extLst>
              <a:ext uri="{FF2B5EF4-FFF2-40B4-BE49-F238E27FC236}">
                <a16:creationId xmlns:a16="http://schemas.microsoft.com/office/drawing/2014/main" id="{601329EE-BE24-49D7-BB0A-6A445723B250}"/>
              </a:ext>
            </a:extLst>
          </p:cNvPr>
          <p:cNvSpPr txBox="1">
            <a:spLocks/>
          </p:cNvSpPr>
          <p:nvPr/>
        </p:nvSpPr>
        <p:spPr>
          <a:xfrm>
            <a:off x="838200" y="1688991"/>
            <a:ext cx="5181600" cy="435133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a:p>
        </p:txBody>
      </p:sp>
    </p:spTree>
    <p:extLst>
      <p:ext uri="{BB962C8B-B14F-4D97-AF65-F5344CB8AC3E}">
        <p14:creationId xmlns:p14="http://schemas.microsoft.com/office/powerpoint/2010/main" val="223666460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9E5DB14A-FF0D-4D25-B7B5-C2363607621C}"/>
              </a:ext>
            </a:extLst>
          </p:cNvPr>
          <p:cNvSpPr>
            <a:spLocks noGrp="1"/>
          </p:cNvSpPr>
          <p:nvPr>
            <p:ph sz="half" idx="1"/>
          </p:nvPr>
        </p:nvSpPr>
        <p:spPr>
          <a:xfrm>
            <a:off x="9067800" y="704193"/>
            <a:ext cx="2286000" cy="5472770"/>
          </a:xfrm>
          <a:solidFill>
            <a:schemeClr val="bg1">
              <a:alpha val="70000"/>
            </a:schemeClr>
          </a:solidFill>
        </p:spPr>
        <p:txBody>
          <a:bodyPr anchor="ctr" anchorCtr="0">
            <a:noAutofit/>
          </a:bodyPr>
          <a:lstStyle/>
          <a:p>
            <a:pPr marL="0" indent="0" algn="ctr">
              <a:lnSpc>
                <a:spcPct val="150000"/>
              </a:lnSpc>
              <a:spcBef>
                <a:spcPts val="0"/>
              </a:spcBef>
              <a:buNone/>
            </a:pPr>
            <a:r>
              <a:rPr lang="en-US" dirty="0"/>
              <a:t>CALLED AS PARTNERS IN CHRIST’S SERVICE</a:t>
            </a:r>
          </a:p>
          <a:p>
            <a:pPr marL="0" indent="0" algn="ctr">
              <a:lnSpc>
                <a:spcPct val="150000"/>
              </a:lnSpc>
              <a:spcBef>
                <a:spcPts val="0"/>
              </a:spcBef>
              <a:buNone/>
            </a:pPr>
            <a:r>
              <a:rPr lang="en-US" dirty="0"/>
              <a:t>Glory to God #761</a:t>
            </a:r>
          </a:p>
        </p:txBody>
      </p:sp>
      <p:sp>
        <p:nvSpPr>
          <p:cNvPr id="6" name="Content Placeholder 2">
            <a:extLst>
              <a:ext uri="{FF2B5EF4-FFF2-40B4-BE49-F238E27FC236}">
                <a16:creationId xmlns:a16="http://schemas.microsoft.com/office/drawing/2014/main" id="{601329EE-BE24-49D7-BB0A-6A445723B250}"/>
              </a:ext>
            </a:extLst>
          </p:cNvPr>
          <p:cNvSpPr txBox="1">
            <a:spLocks/>
          </p:cNvSpPr>
          <p:nvPr/>
        </p:nvSpPr>
        <p:spPr>
          <a:xfrm>
            <a:off x="838200" y="1688991"/>
            <a:ext cx="5181600" cy="435133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a:p>
        </p:txBody>
      </p:sp>
      <p:pic>
        <p:nvPicPr>
          <p:cNvPr id="9" name="Online Media 8" title="Called as Partners in Christ's Service - Piano">
            <a:hlinkClick r:id="" action="ppaction://media"/>
            <a:extLst>
              <a:ext uri="{FF2B5EF4-FFF2-40B4-BE49-F238E27FC236}">
                <a16:creationId xmlns:a16="http://schemas.microsoft.com/office/drawing/2014/main" id="{7813E7B5-D988-4CD3-B928-B965A0A42151}"/>
              </a:ext>
            </a:extLst>
          </p:cNvPr>
          <p:cNvPicPr>
            <a:picLocks noRot="1" noChangeAspect="1"/>
          </p:cNvPicPr>
          <p:nvPr>
            <a:videoFile r:link="rId1"/>
          </p:nvPr>
        </p:nvPicPr>
        <p:blipFill>
          <a:blip r:embed="rId3"/>
          <a:stretch>
            <a:fillRect/>
          </a:stretch>
        </p:blipFill>
        <p:spPr>
          <a:xfrm>
            <a:off x="838200" y="1348608"/>
            <a:ext cx="7396948" cy="4160783"/>
          </a:xfrm>
          <a:prstGeom prst="rect">
            <a:avLst/>
          </a:prstGeom>
        </p:spPr>
      </p:pic>
    </p:spTree>
    <p:extLst>
      <p:ext uri="{BB962C8B-B14F-4D97-AF65-F5344CB8AC3E}">
        <p14:creationId xmlns:p14="http://schemas.microsoft.com/office/powerpoint/2010/main" val="32991265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9"/>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9"/>
                </p:tgtEl>
              </p:cMediaNode>
            </p:video>
            <p:seq concurrent="1" nextAc="seek">
              <p:cTn id="8" restart="whenNotActive" fill="hold" evtFilter="cancelBubble" nodeType="interactiveSeq">
                <p:stCondLst>
                  <p:cond evt="onClick" delay="0">
                    <p:tgtEl>
                      <p:spTgt spid="9"/>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9"/>
                                        </p:tgtEl>
                                      </p:cBhvr>
                                    </p:cmd>
                                  </p:childTnLst>
                                </p:cTn>
                              </p:par>
                            </p:childTnLst>
                          </p:cTn>
                        </p:par>
                      </p:childTnLst>
                    </p:cTn>
                  </p:par>
                </p:childTnLst>
              </p:cTn>
              <p:nextCondLst>
                <p:cond evt="onClick" delay="0">
                  <p:tgtEl>
                    <p:spTgt spid="9"/>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9E5DB14A-FF0D-4D25-B7B5-C2363607621C}"/>
              </a:ext>
            </a:extLst>
          </p:cNvPr>
          <p:cNvSpPr>
            <a:spLocks noGrp="1"/>
          </p:cNvSpPr>
          <p:nvPr>
            <p:ph sz="half" idx="1"/>
          </p:nvPr>
        </p:nvSpPr>
        <p:spPr>
          <a:xfrm>
            <a:off x="838201" y="704193"/>
            <a:ext cx="2286000" cy="5472770"/>
          </a:xfrm>
          <a:solidFill>
            <a:schemeClr val="bg1">
              <a:alpha val="70000"/>
            </a:schemeClr>
          </a:solidFill>
        </p:spPr>
        <p:txBody>
          <a:bodyPr anchor="ctr" anchorCtr="0">
            <a:noAutofit/>
          </a:bodyPr>
          <a:lstStyle/>
          <a:p>
            <a:pPr marL="0" indent="0" algn="ctr">
              <a:lnSpc>
                <a:spcPct val="150000"/>
              </a:lnSpc>
              <a:spcBef>
                <a:spcPts val="0"/>
              </a:spcBef>
              <a:buNone/>
            </a:pPr>
            <a:r>
              <a:rPr lang="en-US" dirty="0"/>
              <a:t>PRAYERS OF THE PEOPLE</a:t>
            </a:r>
          </a:p>
        </p:txBody>
      </p:sp>
      <p:sp>
        <p:nvSpPr>
          <p:cNvPr id="4" name="Content Placeholder 3">
            <a:extLst>
              <a:ext uri="{FF2B5EF4-FFF2-40B4-BE49-F238E27FC236}">
                <a16:creationId xmlns:a16="http://schemas.microsoft.com/office/drawing/2014/main" id="{84AC8B57-EC08-4C74-B551-72B0B5A5E464}"/>
              </a:ext>
            </a:extLst>
          </p:cNvPr>
          <p:cNvSpPr>
            <a:spLocks noGrp="1"/>
          </p:cNvSpPr>
          <p:nvPr>
            <p:ph sz="half" idx="2"/>
          </p:nvPr>
        </p:nvSpPr>
        <p:spPr>
          <a:xfrm>
            <a:off x="3668110" y="704193"/>
            <a:ext cx="7685690" cy="5472770"/>
          </a:xfrm>
          <a:solidFill>
            <a:schemeClr val="bg1">
              <a:alpha val="70000"/>
            </a:schemeClr>
          </a:solidFill>
        </p:spPr>
        <p:txBody>
          <a:bodyPr anchor="ctr" anchorCtr="0">
            <a:noAutofit/>
          </a:bodyPr>
          <a:lstStyle/>
          <a:p>
            <a:pPr marL="0" indent="0" algn="just">
              <a:lnSpc>
                <a:spcPts val="3300"/>
              </a:lnSpc>
              <a:spcBef>
                <a:spcPts val="0"/>
              </a:spcBef>
              <a:buNone/>
            </a:pPr>
            <a:r>
              <a:rPr lang="en-US" dirty="0"/>
              <a:t>God, our foundation, you hear the cries of the world and you send each of us out for one another, both steady as a rock and soft with your love. Keep before us the life and way of Jesus, who showed us the way of being in the world, unyielding in demanding justice for all, and gentle with grace and kindness for all who suffered.</a:t>
            </a:r>
          </a:p>
          <a:p>
            <a:pPr marL="0" indent="0" algn="just">
              <a:lnSpc>
                <a:spcPts val="3300"/>
              </a:lnSpc>
              <a:spcBef>
                <a:spcPts val="0"/>
              </a:spcBef>
              <a:buNone/>
            </a:pPr>
            <a:endParaRPr lang="en-US" dirty="0"/>
          </a:p>
          <a:p>
            <a:pPr marL="0" indent="0" algn="just">
              <a:lnSpc>
                <a:spcPts val="3300"/>
              </a:lnSpc>
              <a:spcBef>
                <a:spcPts val="0"/>
              </a:spcBef>
              <a:buNone/>
            </a:pPr>
            <a:r>
              <a:rPr lang="en-US" dirty="0"/>
              <a:t>When we waver, give us courage.</a:t>
            </a:r>
          </a:p>
          <a:p>
            <a:pPr marL="0" indent="0" algn="just">
              <a:lnSpc>
                <a:spcPts val="3300"/>
              </a:lnSpc>
              <a:spcBef>
                <a:spcPts val="0"/>
              </a:spcBef>
              <a:buNone/>
            </a:pPr>
            <a:endParaRPr lang="en-US" dirty="0"/>
          </a:p>
          <a:p>
            <a:pPr marL="0" indent="0" algn="just">
              <a:lnSpc>
                <a:spcPts val="3300"/>
              </a:lnSpc>
              <a:spcBef>
                <a:spcPts val="0"/>
              </a:spcBef>
              <a:buNone/>
            </a:pPr>
            <a:r>
              <a:rPr lang="en-US" dirty="0"/>
              <a:t>When we doubt, give us strength.</a:t>
            </a:r>
          </a:p>
        </p:txBody>
      </p:sp>
      <p:sp>
        <p:nvSpPr>
          <p:cNvPr id="6" name="Content Placeholder 2">
            <a:extLst>
              <a:ext uri="{FF2B5EF4-FFF2-40B4-BE49-F238E27FC236}">
                <a16:creationId xmlns:a16="http://schemas.microsoft.com/office/drawing/2014/main" id="{601329EE-BE24-49D7-BB0A-6A445723B250}"/>
              </a:ext>
            </a:extLst>
          </p:cNvPr>
          <p:cNvSpPr txBox="1">
            <a:spLocks/>
          </p:cNvSpPr>
          <p:nvPr/>
        </p:nvSpPr>
        <p:spPr>
          <a:xfrm>
            <a:off x="838200" y="1688991"/>
            <a:ext cx="5181600" cy="435133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a:p>
        </p:txBody>
      </p:sp>
    </p:spTree>
    <p:extLst>
      <p:ext uri="{BB962C8B-B14F-4D97-AF65-F5344CB8AC3E}">
        <p14:creationId xmlns:p14="http://schemas.microsoft.com/office/powerpoint/2010/main" val="249792010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9E5DB14A-FF0D-4D25-B7B5-C2363607621C}"/>
              </a:ext>
            </a:extLst>
          </p:cNvPr>
          <p:cNvSpPr>
            <a:spLocks noGrp="1"/>
          </p:cNvSpPr>
          <p:nvPr>
            <p:ph sz="half" idx="1"/>
          </p:nvPr>
        </p:nvSpPr>
        <p:spPr>
          <a:xfrm>
            <a:off x="838201" y="704193"/>
            <a:ext cx="2286000" cy="5472770"/>
          </a:xfrm>
          <a:solidFill>
            <a:schemeClr val="bg1">
              <a:alpha val="70000"/>
            </a:schemeClr>
          </a:solidFill>
        </p:spPr>
        <p:txBody>
          <a:bodyPr anchor="ctr" anchorCtr="0">
            <a:noAutofit/>
          </a:bodyPr>
          <a:lstStyle/>
          <a:p>
            <a:pPr marL="0" indent="0" algn="ctr">
              <a:lnSpc>
                <a:spcPct val="150000"/>
              </a:lnSpc>
              <a:spcBef>
                <a:spcPts val="0"/>
              </a:spcBef>
              <a:buNone/>
            </a:pPr>
            <a:r>
              <a:rPr lang="en-US" dirty="0"/>
              <a:t>PRAYERS OF THE PEOPLE</a:t>
            </a:r>
          </a:p>
        </p:txBody>
      </p:sp>
      <p:sp>
        <p:nvSpPr>
          <p:cNvPr id="4" name="Content Placeholder 3">
            <a:extLst>
              <a:ext uri="{FF2B5EF4-FFF2-40B4-BE49-F238E27FC236}">
                <a16:creationId xmlns:a16="http://schemas.microsoft.com/office/drawing/2014/main" id="{84AC8B57-EC08-4C74-B551-72B0B5A5E464}"/>
              </a:ext>
            </a:extLst>
          </p:cNvPr>
          <p:cNvSpPr>
            <a:spLocks noGrp="1"/>
          </p:cNvSpPr>
          <p:nvPr>
            <p:ph sz="half" idx="2"/>
          </p:nvPr>
        </p:nvSpPr>
        <p:spPr>
          <a:xfrm>
            <a:off x="3668110" y="704193"/>
            <a:ext cx="7685690" cy="5472770"/>
          </a:xfrm>
          <a:solidFill>
            <a:schemeClr val="bg1">
              <a:alpha val="70000"/>
            </a:schemeClr>
          </a:solidFill>
        </p:spPr>
        <p:txBody>
          <a:bodyPr anchor="ctr" anchorCtr="0">
            <a:noAutofit/>
          </a:bodyPr>
          <a:lstStyle/>
          <a:p>
            <a:pPr marL="0" indent="0" algn="just">
              <a:lnSpc>
                <a:spcPts val="3300"/>
              </a:lnSpc>
              <a:spcBef>
                <a:spcPts val="0"/>
              </a:spcBef>
              <a:buNone/>
            </a:pPr>
            <a:r>
              <a:rPr lang="en-US" dirty="0"/>
              <a:t>When we refuse, realign us.</a:t>
            </a:r>
          </a:p>
          <a:p>
            <a:pPr marL="0" indent="0" algn="just">
              <a:lnSpc>
                <a:spcPts val="3300"/>
              </a:lnSpc>
              <a:spcBef>
                <a:spcPts val="0"/>
              </a:spcBef>
              <a:buNone/>
            </a:pPr>
            <a:endParaRPr lang="en-US" dirty="0"/>
          </a:p>
          <a:p>
            <a:pPr marL="0" indent="0" algn="just">
              <a:lnSpc>
                <a:spcPts val="3300"/>
              </a:lnSpc>
              <a:spcBef>
                <a:spcPts val="0"/>
              </a:spcBef>
              <a:buNone/>
            </a:pPr>
            <a:r>
              <a:rPr lang="en-US" dirty="0"/>
              <a:t>When we forget, remind us.</a:t>
            </a:r>
          </a:p>
          <a:p>
            <a:pPr marL="0" indent="0" algn="just">
              <a:lnSpc>
                <a:spcPts val="3300"/>
              </a:lnSpc>
              <a:spcBef>
                <a:spcPts val="0"/>
              </a:spcBef>
              <a:buNone/>
            </a:pPr>
            <a:endParaRPr lang="en-US" dirty="0"/>
          </a:p>
          <a:p>
            <a:pPr marL="0" indent="0" algn="just">
              <a:lnSpc>
                <a:spcPts val="3300"/>
              </a:lnSpc>
              <a:spcBef>
                <a:spcPts val="0"/>
              </a:spcBef>
              <a:buNone/>
            </a:pPr>
            <a:r>
              <a:rPr lang="en-US" dirty="0"/>
              <a:t>When we ourselves cry out, send your tenderness in another.</a:t>
            </a:r>
          </a:p>
          <a:p>
            <a:pPr marL="0" indent="0" algn="just">
              <a:lnSpc>
                <a:spcPts val="3300"/>
              </a:lnSpc>
              <a:spcBef>
                <a:spcPts val="0"/>
              </a:spcBef>
              <a:buNone/>
            </a:pPr>
            <a:endParaRPr lang="en-US" dirty="0"/>
          </a:p>
          <a:p>
            <a:pPr marL="0" indent="0" algn="just">
              <a:lnSpc>
                <a:spcPts val="3300"/>
              </a:lnSpc>
              <a:spcBef>
                <a:spcPts val="0"/>
              </a:spcBef>
              <a:buNone/>
            </a:pPr>
            <a:r>
              <a:rPr lang="en-US" dirty="0"/>
              <a:t>When we hear the cries of others, turn us toward them.</a:t>
            </a:r>
          </a:p>
        </p:txBody>
      </p:sp>
      <p:sp>
        <p:nvSpPr>
          <p:cNvPr id="6" name="Content Placeholder 2">
            <a:extLst>
              <a:ext uri="{FF2B5EF4-FFF2-40B4-BE49-F238E27FC236}">
                <a16:creationId xmlns:a16="http://schemas.microsoft.com/office/drawing/2014/main" id="{601329EE-BE24-49D7-BB0A-6A445723B250}"/>
              </a:ext>
            </a:extLst>
          </p:cNvPr>
          <p:cNvSpPr txBox="1">
            <a:spLocks/>
          </p:cNvSpPr>
          <p:nvPr/>
        </p:nvSpPr>
        <p:spPr>
          <a:xfrm>
            <a:off x="838200" y="1688991"/>
            <a:ext cx="5181600" cy="435133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a:p>
        </p:txBody>
      </p:sp>
    </p:spTree>
    <p:extLst>
      <p:ext uri="{BB962C8B-B14F-4D97-AF65-F5344CB8AC3E}">
        <p14:creationId xmlns:p14="http://schemas.microsoft.com/office/powerpoint/2010/main" val="404065410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9E5DB14A-FF0D-4D25-B7B5-C2363607621C}"/>
              </a:ext>
            </a:extLst>
          </p:cNvPr>
          <p:cNvSpPr>
            <a:spLocks noGrp="1"/>
          </p:cNvSpPr>
          <p:nvPr>
            <p:ph sz="half" idx="1"/>
          </p:nvPr>
        </p:nvSpPr>
        <p:spPr>
          <a:xfrm>
            <a:off x="838201" y="704193"/>
            <a:ext cx="2286000" cy="5472770"/>
          </a:xfrm>
          <a:solidFill>
            <a:schemeClr val="bg1">
              <a:alpha val="70000"/>
            </a:schemeClr>
          </a:solidFill>
        </p:spPr>
        <p:txBody>
          <a:bodyPr anchor="ctr" anchorCtr="0">
            <a:noAutofit/>
          </a:bodyPr>
          <a:lstStyle/>
          <a:p>
            <a:pPr marL="0" indent="0" algn="ctr">
              <a:lnSpc>
                <a:spcPct val="150000"/>
              </a:lnSpc>
              <a:spcBef>
                <a:spcPts val="0"/>
              </a:spcBef>
              <a:buNone/>
            </a:pPr>
            <a:r>
              <a:rPr lang="en-US" dirty="0"/>
              <a:t>PRAYERS OF THE PEOPLE</a:t>
            </a:r>
          </a:p>
        </p:txBody>
      </p:sp>
      <p:sp>
        <p:nvSpPr>
          <p:cNvPr id="4" name="Content Placeholder 3">
            <a:extLst>
              <a:ext uri="{FF2B5EF4-FFF2-40B4-BE49-F238E27FC236}">
                <a16:creationId xmlns:a16="http://schemas.microsoft.com/office/drawing/2014/main" id="{84AC8B57-EC08-4C74-B551-72B0B5A5E464}"/>
              </a:ext>
            </a:extLst>
          </p:cNvPr>
          <p:cNvSpPr>
            <a:spLocks noGrp="1"/>
          </p:cNvSpPr>
          <p:nvPr>
            <p:ph sz="half" idx="2"/>
          </p:nvPr>
        </p:nvSpPr>
        <p:spPr>
          <a:xfrm>
            <a:off x="3668110" y="704193"/>
            <a:ext cx="7685690" cy="5472770"/>
          </a:xfrm>
          <a:solidFill>
            <a:schemeClr val="bg1">
              <a:alpha val="70000"/>
            </a:schemeClr>
          </a:solidFill>
        </p:spPr>
        <p:txBody>
          <a:bodyPr anchor="ctr" anchorCtr="0">
            <a:noAutofit/>
          </a:bodyPr>
          <a:lstStyle/>
          <a:p>
            <a:pPr marL="0" indent="0" algn="just">
              <a:lnSpc>
                <a:spcPts val="3300"/>
              </a:lnSpc>
              <a:spcBef>
                <a:spcPts val="0"/>
              </a:spcBef>
              <a:buNone/>
            </a:pPr>
            <a:r>
              <a:rPr lang="en-US" dirty="0"/>
              <a:t>When we want to hide, draw us out.</a:t>
            </a:r>
          </a:p>
          <a:p>
            <a:pPr marL="0" indent="0" algn="just">
              <a:lnSpc>
                <a:spcPts val="3300"/>
              </a:lnSpc>
              <a:spcBef>
                <a:spcPts val="0"/>
              </a:spcBef>
              <a:buNone/>
            </a:pPr>
            <a:endParaRPr lang="en-US" dirty="0"/>
          </a:p>
          <a:p>
            <a:pPr marL="0" indent="0" algn="just">
              <a:lnSpc>
                <a:spcPts val="3300"/>
              </a:lnSpc>
              <a:spcBef>
                <a:spcPts val="0"/>
              </a:spcBef>
              <a:buNone/>
            </a:pPr>
            <a:r>
              <a:rPr lang="en-US" dirty="0"/>
              <a:t>When we go out as living stones, nourish us for the next time.</a:t>
            </a:r>
          </a:p>
          <a:p>
            <a:pPr marL="0" indent="0" algn="just">
              <a:lnSpc>
                <a:spcPts val="3300"/>
              </a:lnSpc>
              <a:spcBef>
                <a:spcPts val="0"/>
              </a:spcBef>
              <a:buNone/>
            </a:pPr>
            <a:endParaRPr lang="en-US" dirty="0"/>
          </a:p>
          <a:p>
            <a:pPr marL="0" indent="0" algn="just">
              <a:lnSpc>
                <a:spcPts val="3300"/>
              </a:lnSpc>
              <a:spcBef>
                <a:spcPts val="0"/>
              </a:spcBef>
              <a:buNone/>
            </a:pPr>
            <a:r>
              <a:rPr lang="en-US" dirty="0"/>
              <a:t>We ask all of these things through Christ, who taught us to pray, saying:</a:t>
            </a:r>
          </a:p>
        </p:txBody>
      </p:sp>
      <p:sp>
        <p:nvSpPr>
          <p:cNvPr id="6" name="Content Placeholder 2">
            <a:extLst>
              <a:ext uri="{FF2B5EF4-FFF2-40B4-BE49-F238E27FC236}">
                <a16:creationId xmlns:a16="http://schemas.microsoft.com/office/drawing/2014/main" id="{601329EE-BE24-49D7-BB0A-6A445723B250}"/>
              </a:ext>
            </a:extLst>
          </p:cNvPr>
          <p:cNvSpPr txBox="1">
            <a:spLocks/>
          </p:cNvSpPr>
          <p:nvPr/>
        </p:nvSpPr>
        <p:spPr>
          <a:xfrm>
            <a:off x="838200" y="1688991"/>
            <a:ext cx="5181600" cy="435133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a:p>
        </p:txBody>
      </p:sp>
    </p:spTree>
    <p:extLst>
      <p:ext uri="{BB962C8B-B14F-4D97-AF65-F5344CB8AC3E}">
        <p14:creationId xmlns:p14="http://schemas.microsoft.com/office/powerpoint/2010/main" val="181748466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9E5DB14A-FF0D-4D25-B7B5-C2363607621C}"/>
              </a:ext>
            </a:extLst>
          </p:cNvPr>
          <p:cNvSpPr>
            <a:spLocks noGrp="1"/>
          </p:cNvSpPr>
          <p:nvPr>
            <p:ph sz="half" idx="1"/>
          </p:nvPr>
        </p:nvSpPr>
        <p:spPr>
          <a:xfrm>
            <a:off x="838201" y="704193"/>
            <a:ext cx="2286000" cy="5472770"/>
          </a:xfrm>
          <a:solidFill>
            <a:schemeClr val="bg1">
              <a:alpha val="70000"/>
            </a:schemeClr>
          </a:solidFill>
        </p:spPr>
        <p:txBody>
          <a:bodyPr anchor="ctr" anchorCtr="0">
            <a:noAutofit/>
          </a:bodyPr>
          <a:lstStyle/>
          <a:p>
            <a:pPr marL="0" indent="0" algn="ctr">
              <a:lnSpc>
                <a:spcPct val="150000"/>
              </a:lnSpc>
              <a:spcBef>
                <a:spcPts val="0"/>
              </a:spcBef>
              <a:buNone/>
            </a:pPr>
            <a:r>
              <a:rPr lang="en-US"/>
              <a:t>THE LORD’S </a:t>
            </a:r>
            <a:r>
              <a:rPr lang="en-US" dirty="0"/>
              <a:t>PRAYER</a:t>
            </a:r>
          </a:p>
        </p:txBody>
      </p:sp>
      <p:sp>
        <p:nvSpPr>
          <p:cNvPr id="4" name="Content Placeholder 3">
            <a:extLst>
              <a:ext uri="{FF2B5EF4-FFF2-40B4-BE49-F238E27FC236}">
                <a16:creationId xmlns:a16="http://schemas.microsoft.com/office/drawing/2014/main" id="{84AC8B57-EC08-4C74-B551-72B0B5A5E464}"/>
              </a:ext>
            </a:extLst>
          </p:cNvPr>
          <p:cNvSpPr>
            <a:spLocks noGrp="1"/>
          </p:cNvSpPr>
          <p:nvPr>
            <p:ph sz="half" idx="2"/>
          </p:nvPr>
        </p:nvSpPr>
        <p:spPr>
          <a:xfrm>
            <a:off x="3668110" y="704193"/>
            <a:ext cx="7685690" cy="5472770"/>
          </a:xfrm>
          <a:solidFill>
            <a:schemeClr val="bg1">
              <a:alpha val="70000"/>
            </a:schemeClr>
          </a:solidFill>
        </p:spPr>
        <p:txBody>
          <a:bodyPr anchor="ctr" anchorCtr="0">
            <a:noAutofit/>
          </a:bodyPr>
          <a:lstStyle/>
          <a:p>
            <a:pPr marL="0" indent="0" algn="just">
              <a:lnSpc>
                <a:spcPts val="3700"/>
              </a:lnSpc>
              <a:spcBef>
                <a:spcPts val="0"/>
              </a:spcBef>
              <a:buNone/>
            </a:pPr>
            <a:r>
              <a:rPr lang="en-US" b="1" dirty="0"/>
              <a:t>Our Father, who art in heaven, hallowed be thy name.</a:t>
            </a:r>
          </a:p>
          <a:p>
            <a:pPr marL="0" indent="0" algn="just">
              <a:lnSpc>
                <a:spcPts val="3700"/>
              </a:lnSpc>
              <a:spcBef>
                <a:spcPts val="0"/>
              </a:spcBef>
              <a:buNone/>
            </a:pPr>
            <a:r>
              <a:rPr lang="en-US" b="1" dirty="0"/>
              <a:t>Thy kingdom come, thy will be done, on earth as it is in heaven.</a:t>
            </a:r>
          </a:p>
          <a:p>
            <a:pPr marL="0" indent="0" algn="just">
              <a:lnSpc>
                <a:spcPts val="3700"/>
              </a:lnSpc>
              <a:spcBef>
                <a:spcPts val="0"/>
              </a:spcBef>
              <a:buNone/>
            </a:pPr>
            <a:r>
              <a:rPr lang="en-US" b="1" dirty="0"/>
              <a:t>Give us this day our daily bread;</a:t>
            </a:r>
          </a:p>
          <a:p>
            <a:pPr marL="0" indent="0" algn="just">
              <a:lnSpc>
                <a:spcPts val="3700"/>
              </a:lnSpc>
              <a:spcBef>
                <a:spcPts val="0"/>
              </a:spcBef>
              <a:buNone/>
            </a:pPr>
            <a:r>
              <a:rPr lang="en-US" b="1" dirty="0"/>
              <a:t>and forgive us our debts, as we forgive our debtors;</a:t>
            </a:r>
          </a:p>
          <a:p>
            <a:pPr marL="0" indent="0" algn="just">
              <a:lnSpc>
                <a:spcPts val="3700"/>
              </a:lnSpc>
              <a:spcBef>
                <a:spcPts val="0"/>
              </a:spcBef>
              <a:buNone/>
            </a:pPr>
            <a:r>
              <a:rPr lang="en-US" b="1" dirty="0"/>
              <a:t>and lead us not into temptation, but deliver us from evil.</a:t>
            </a:r>
          </a:p>
          <a:p>
            <a:pPr marL="0" indent="0" algn="just">
              <a:lnSpc>
                <a:spcPts val="3700"/>
              </a:lnSpc>
              <a:spcBef>
                <a:spcPts val="0"/>
              </a:spcBef>
              <a:buNone/>
            </a:pPr>
            <a:r>
              <a:rPr lang="en-US" b="1" dirty="0"/>
              <a:t>For thine is the kingdom and the power and the glory, forever. Amen.</a:t>
            </a:r>
          </a:p>
        </p:txBody>
      </p:sp>
      <p:sp>
        <p:nvSpPr>
          <p:cNvPr id="6" name="Content Placeholder 2">
            <a:extLst>
              <a:ext uri="{FF2B5EF4-FFF2-40B4-BE49-F238E27FC236}">
                <a16:creationId xmlns:a16="http://schemas.microsoft.com/office/drawing/2014/main" id="{601329EE-BE24-49D7-BB0A-6A445723B250}"/>
              </a:ext>
            </a:extLst>
          </p:cNvPr>
          <p:cNvSpPr txBox="1">
            <a:spLocks/>
          </p:cNvSpPr>
          <p:nvPr/>
        </p:nvSpPr>
        <p:spPr>
          <a:xfrm>
            <a:off x="838200" y="1688991"/>
            <a:ext cx="5181600" cy="435133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a:p>
        </p:txBody>
      </p:sp>
    </p:spTree>
    <p:extLst>
      <p:ext uri="{BB962C8B-B14F-4D97-AF65-F5344CB8AC3E}">
        <p14:creationId xmlns:p14="http://schemas.microsoft.com/office/powerpoint/2010/main" val="110747115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9E5DB14A-FF0D-4D25-B7B5-C2363607621C}"/>
              </a:ext>
            </a:extLst>
          </p:cNvPr>
          <p:cNvSpPr>
            <a:spLocks noGrp="1"/>
          </p:cNvSpPr>
          <p:nvPr>
            <p:ph sz="half" idx="1"/>
          </p:nvPr>
        </p:nvSpPr>
        <p:spPr>
          <a:xfrm>
            <a:off x="838201" y="704193"/>
            <a:ext cx="2286000" cy="5472770"/>
          </a:xfrm>
          <a:solidFill>
            <a:schemeClr val="bg1">
              <a:alpha val="70000"/>
            </a:schemeClr>
          </a:solidFill>
        </p:spPr>
        <p:txBody>
          <a:bodyPr anchor="ctr" anchorCtr="0">
            <a:noAutofit/>
          </a:bodyPr>
          <a:lstStyle/>
          <a:p>
            <a:pPr marL="0" indent="0" algn="ctr">
              <a:lnSpc>
                <a:spcPct val="150000"/>
              </a:lnSpc>
              <a:spcBef>
                <a:spcPts val="0"/>
              </a:spcBef>
              <a:buNone/>
            </a:pPr>
            <a:r>
              <a:rPr lang="en-US" dirty="0"/>
              <a:t>OFFERING</a:t>
            </a:r>
          </a:p>
        </p:txBody>
      </p:sp>
      <p:sp>
        <p:nvSpPr>
          <p:cNvPr id="4" name="Content Placeholder 3">
            <a:extLst>
              <a:ext uri="{FF2B5EF4-FFF2-40B4-BE49-F238E27FC236}">
                <a16:creationId xmlns:a16="http://schemas.microsoft.com/office/drawing/2014/main" id="{84AC8B57-EC08-4C74-B551-72B0B5A5E464}"/>
              </a:ext>
            </a:extLst>
          </p:cNvPr>
          <p:cNvSpPr>
            <a:spLocks noGrp="1"/>
          </p:cNvSpPr>
          <p:nvPr>
            <p:ph sz="half" idx="2"/>
          </p:nvPr>
        </p:nvSpPr>
        <p:spPr>
          <a:xfrm>
            <a:off x="3668110" y="704193"/>
            <a:ext cx="7685690" cy="5472770"/>
          </a:xfrm>
          <a:solidFill>
            <a:schemeClr val="bg1">
              <a:alpha val="70000"/>
            </a:schemeClr>
          </a:solidFill>
        </p:spPr>
        <p:txBody>
          <a:bodyPr anchor="ctr" anchorCtr="0">
            <a:noAutofit/>
          </a:bodyPr>
          <a:lstStyle/>
          <a:p>
            <a:pPr marL="0" indent="0" algn="just">
              <a:lnSpc>
                <a:spcPts val="3700"/>
              </a:lnSpc>
              <a:spcBef>
                <a:spcPts val="0"/>
              </a:spcBef>
              <a:buNone/>
            </a:pPr>
            <a:r>
              <a:rPr lang="en-US" dirty="0"/>
              <a:t>The cornerstone on which the church is built is Jesus Christ, who offers the true measuring line for all we build in his name. Like him, you are called to be living stones, true and stable, in this congregation and in the community. Your faithful gifts are one way that we can continue to build on the foundation of Jesus Christ. Please consider giving online or by check this week.</a:t>
            </a:r>
          </a:p>
        </p:txBody>
      </p:sp>
      <p:sp>
        <p:nvSpPr>
          <p:cNvPr id="6" name="Content Placeholder 2">
            <a:extLst>
              <a:ext uri="{FF2B5EF4-FFF2-40B4-BE49-F238E27FC236}">
                <a16:creationId xmlns:a16="http://schemas.microsoft.com/office/drawing/2014/main" id="{601329EE-BE24-49D7-BB0A-6A445723B250}"/>
              </a:ext>
            </a:extLst>
          </p:cNvPr>
          <p:cNvSpPr txBox="1">
            <a:spLocks/>
          </p:cNvSpPr>
          <p:nvPr/>
        </p:nvSpPr>
        <p:spPr>
          <a:xfrm>
            <a:off x="838200" y="1688991"/>
            <a:ext cx="5181600" cy="435133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a:p>
        </p:txBody>
      </p:sp>
    </p:spTree>
    <p:extLst>
      <p:ext uri="{BB962C8B-B14F-4D97-AF65-F5344CB8AC3E}">
        <p14:creationId xmlns:p14="http://schemas.microsoft.com/office/powerpoint/2010/main" val="14231226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9E5DB14A-FF0D-4D25-B7B5-C2363607621C}"/>
              </a:ext>
            </a:extLst>
          </p:cNvPr>
          <p:cNvSpPr>
            <a:spLocks noGrp="1"/>
          </p:cNvSpPr>
          <p:nvPr>
            <p:ph sz="half" idx="1"/>
          </p:nvPr>
        </p:nvSpPr>
        <p:spPr>
          <a:xfrm>
            <a:off x="9067800" y="704193"/>
            <a:ext cx="2286000" cy="5472770"/>
          </a:xfrm>
          <a:solidFill>
            <a:schemeClr val="bg1">
              <a:alpha val="70000"/>
            </a:schemeClr>
          </a:solidFill>
        </p:spPr>
        <p:txBody>
          <a:bodyPr anchor="ctr" anchorCtr="0">
            <a:noAutofit/>
          </a:bodyPr>
          <a:lstStyle/>
          <a:p>
            <a:pPr marL="0" indent="0" algn="ctr">
              <a:lnSpc>
                <a:spcPct val="150000"/>
              </a:lnSpc>
              <a:spcBef>
                <a:spcPts val="0"/>
              </a:spcBef>
              <a:buNone/>
            </a:pPr>
            <a:r>
              <a:rPr lang="en-US" dirty="0"/>
              <a:t>LORD, YOU GIVE THE GREAT COMMISSION</a:t>
            </a:r>
          </a:p>
          <a:p>
            <a:pPr marL="0" indent="0" algn="ctr">
              <a:lnSpc>
                <a:spcPct val="150000"/>
              </a:lnSpc>
              <a:spcBef>
                <a:spcPts val="0"/>
              </a:spcBef>
              <a:buNone/>
            </a:pPr>
            <a:r>
              <a:rPr lang="en-US" dirty="0"/>
              <a:t>Glory to God #298</a:t>
            </a:r>
          </a:p>
        </p:txBody>
      </p:sp>
      <p:sp>
        <p:nvSpPr>
          <p:cNvPr id="6" name="Content Placeholder 2">
            <a:extLst>
              <a:ext uri="{FF2B5EF4-FFF2-40B4-BE49-F238E27FC236}">
                <a16:creationId xmlns:a16="http://schemas.microsoft.com/office/drawing/2014/main" id="{601329EE-BE24-49D7-BB0A-6A445723B250}"/>
              </a:ext>
            </a:extLst>
          </p:cNvPr>
          <p:cNvSpPr txBox="1">
            <a:spLocks/>
          </p:cNvSpPr>
          <p:nvPr/>
        </p:nvSpPr>
        <p:spPr>
          <a:xfrm>
            <a:off x="838200" y="1688991"/>
            <a:ext cx="5181600" cy="435133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a:p>
        </p:txBody>
      </p:sp>
      <p:pic>
        <p:nvPicPr>
          <p:cNvPr id="9" name="Online Media 8" title="Lord, You Give the Great Commission">
            <a:hlinkClick r:id="" action="ppaction://media"/>
            <a:extLst>
              <a:ext uri="{FF2B5EF4-FFF2-40B4-BE49-F238E27FC236}">
                <a16:creationId xmlns:a16="http://schemas.microsoft.com/office/drawing/2014/main" id="{7FFDDE21-7529-47F4-8443-17F5F8349BF3}"/>
              </a:ext>
            </a:extLst>
          </p:cNvPr>
          <p:cNvPicPr>
            <a:picLocks noRot="1" noChangeAspect="1"/>
          </p:cNvPicPr>
          <p:nvPr>
            <a:videoFile r:link="rId1"/>
          </p:nvPr>
        </p:nvPicPr>
        <p:blipFill>
          <a:blip r:embed="rId3"/>
          <a:stretch>
            <a:fillRect/>
          </a:stretch>
        </p:blipFill>
        <p:spPr>
          <a:xfrm>
            <a:off x="838200" y="1367686"/>
            <a:ext cx="7370283" cy="4145784"/>
          </a:xfrm>
          <a:prstGeom prst="rect">
            <a:avLst/>
          </a:prstGeom>
        </p:spPr>
      </p:pic>
    </p:spTree>
    <p:extLst>
      <p:ext uri="{BB962C8B-B14F-4D97-AF65-F5344CB8AC3E}">
        <p14:creationId xmlns:p14="http://schemas.microsoft.com/office/powerpoint/2010/main" val="9745596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9"/>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9"/>
                </p:tgtEl>
              </p:cMediaNode>
            </p:video>
            <p:seq concurrent="1" nextAc="seek">
              <p:cTn id="8" restart="whenNotActive" fill="hold" evtFilter="cancelBubble" nodeType="interactiveSeq">
                <p:stCondLst>
                  <p:cond evt="onClick" delay="0">
                    <p:tgtEl>
                      <p:spTgt spid="9"/>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9"/>
                                        </p:tgtEl>
                                      </p:cBhvr>
                                    </p:cmd>
                                  </p:childTnLst>
                                </p:cTn>
                              </p:par>
                            </p:childTnLst>
                          </p:cTn>
                        </p:par>
                      </p:childTnLst>
                    </p:cTn>
                  </p:par>
                </p:childTnLst>
              </p:cTn>
              <p:nextCondLst>
                <p:cond evt="onClick" delay="0">
                  <p:tgtEl>
                    <p:spTgt spid="9"/>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2">
            <a:extLst>
              <a:ext uri="{FF2B5EF4-FFF2-40B4-BE49-F238E27FC236}">
                <a16:creationId xmlns:a16="http://schemas.microsoft.com/office/drawing/2014/main" id="{4148C6F7-272B-440B-B8AD-B9B0F2636C22}"/>
              </a:ext>
            </a:extLst>
          </p:cNvPr>
          <p:cNvSpPr txBox="1">
            <a:spLocks/>
          </p:cNvSpPr>
          <p:nvPr/>
        </p:nvSpPr>
        <p:spPr>
          <a:xfrm>
            <a:off x="838200" y="893379"/>
            <a:ext cx="10515600" cy="5146950"/>
          </a:xfrm>
          <a:prstGeom prst="rect">
            <a:avLst/>
          </a:prstGeom>
          <a:solidFill>
            <a:schemeClr val="bg1">
              <a:alpha val="70000"/>
            </a:schemeClr>
          </a:solidFill>
        </p:spPr>
        <p:txBody>
          <a:bodyPr vert="horz" lIns="91440" tIns="45720" rIns="91440" bIns="45720" rtlCol="0" anchor="ctr"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lnSpc>
                <a:spcPts val="3700"/>
              </a:lnSpc>
              <a:spcBef>
                <a:spcPts val="0"/>
              </a:spcBef>
              <a:buNone/>
            </a:pPr>
            <a:r>
              <a:rPr lang="en-US" dirty="0"/>
              <a:t>Welcome to the living Stone, the source of life. The [workers] took one look and threw it out; God set it in the place of honor. Present yourselves as building stones for the construction of a sanctuary vibrant with life, in which you’ll serve as holy priests offering Christ-approved lives up to God. The Scriptures provide precedent:</a:t>
            </a:r>
          </a:p>
          <a:p>
            <a:pPr marL="0" indent="0" algn="just">
              <a:lnSpc>
                <a:spcPts val="3700"/>
              </a:lnSpc>
              <a:spcBef>
                <a:spcPts val="0"/>
              </a:spcBef>
              <a:buNone/>
            </a:pPr>
            <a:endParaRPr lang="en-US" dirty="0"/>
          </a:p>
          <a:p>
            <a:pPr marL="0" indent="0" algn="just">
              <a:lnSpc>
                <a:spcPts val="3700"/>
              </a:lnSpc>
              <a:spcBef>
                <a:spcPts val="0"/>
              </a:spcBef>
              <a:buNone/>
            </a:pPr>
            <a:r>
              <a:rPr lang="en-US" dirty="0"/>
              <a:t>Look! I’m setting a stone in Zion,</a:t>
            </a:r>
          </a:p>
          <a:p>
            <a:pPr marL="0" indent="0" algn="just">
              <a:lnSpc>
                <a:spcPts val="3700"/>
              </a:lnSpc>
              <a:spcBef>
                <a:spcPts val="0"/>
              </a:spcBef>
              <a:buNone/>
            </a:pPr>
            <a:r>
              <a:rPr lang="en-US" dirty="0"/>
              <a:t>    a cornerstone in the place of honor.</a:t>
            </a:r>
          </a:p>
          <a:p>
            <a:pPr marL="0" indent="0" algn="just">
              <a:lnSpc>
                <a:spcPts val="3700"/>
              </a:lnSpc>
              <a:spcBef>
                <a:spcPts val="0"/>
              </a:spcBef>
              <a:buNone/>
            </a:pPr>
            <a:r>
              <a:rPr lang="en-US" dirty="0"/>
              <a:t>Whoever trusts in this stone as a foundation</a:t>
            </a:r>
          </a:p>
          <a:p>
            <a:pPr marL="0" indent="0" algn="just">
              <a:lnSpc>
                <a:spcPts val="3700"/>
              </a:lnSpc>
              <a:spcBef>
                <a:spcPts val="0"/>
              </a:spcBef>
              <a:buNone/>
            </a:pPr>
            <a:r>
              <a:rPr lang="en-US" dirty="0"/>
              <a:t>    will never have cause to regret it.</a:t>
            </a:r>
          </a:p>
          <a:p>
            <a:pPr marL="0" indent="0" algn="r">
              <a:lnSpc>
                <a:spcPts val="3700"/>
              </a:lnSpc>
              <a:spcBef>
                <a:spcPts val="0"/>
              </a:spcBef>
              <a:buNone/>
            </a:pPr>
            <a:r>
              <a:rPr lang="en-US" dirty="0"/>
              <a:t>1 Peter 2:4-6, The Message</a:t>
            </a:r>
          </a:p>
        </p:txBody>
      </p:sp>
    </p:spTree>
    <p:extLst>
      <p:ext uri="{BB962C8B-B14F-4D97-AF65-F5344CB8AC3E}">
        <p14:creationId xmlns:p14="http://schemas.microsoft.com/office/powerpoint/2010/main" val="341448028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9E5DB14A-FF0D-4D25-B7B5-C2363607621C}"/>
              </a:ext>
            </a:extLst>
          </p:cNvPr>
          <p:cNvSpPr>
            <a:spLocks noGrp="1"/>
          </p:cNvSpPr>
          <p:nvPr>
            <p:ph sz="half" idx="1"/>
          </p:nvPr>
        </p:nvSpPr>
        <p:spPr>
          <a:xfrm>
            <a:off x="838201" y="704193"/>
            <a:ext cx="2286000" cy="5472770"/>
          </a:xfrm>
          <a:solidFill>
            <a:schemeClr val="bg1">
              <a:alpha val="70000"/>
            </a:schemeClr>
          </a:solidFill>
        </p:spPr>
        <p:txBody>
          <a:bodyPr anchor="ctr" anchorCtr="0">
            <a:noAutofit/>
          </a:bodyPr>
          <a:lstStyle/>
          <a:p>
            <a:pPr marL="0" indent="0" algn="ctr">
              <a:lnSpc>
                <a:spcPct val="150000"/>
              </a:lnSpc>
              <a:spcBef>
                <a:spcPts val="0"/>
              </a:spcBef>
              <a:buNone/>
            </a:pPr>
            <a:r>
              <a:rPr lang="en-US" dirty="0"/>
              <a:t>CHARGE &amp; BENEDICTION</a:t>
            </a:r>
          </a:p>
        </p:txBody>
      </p:sp>
      <p:sp>
        <p:nvSpPr>
          <p:cNvPr id="4" name="Content Placeholder 3">
            <a:extLst>
              <a:ext uri="{FF2B5EF4-FFF2-40B4-BE49-F238E27FC236}">
                <a16:creationId xmlns:a16="http://schemas.microsoft.com/office/drawing/2014/main" id="{84AC8B57-EC08-4C74-B551-72B0B5A5E464}"/>
              </a:ext>
            </a:extLst>
          </p:cNvPr>
          <p:cNvSpPr>
            <a:spLocks noGrp="1"/>
          </p:cNvSpPr>
          <p:nvPr>
            <p:ph sz="half" idx="2"/>
          </p:nvPr>
        </p:nvSpPr>
        <p:spPr>
          <a:xfrm>
            <a:off x="3668110" y="704193"/>
            <a:ext cx="7685690" cy="5472770"/>
          </a:xfrm>
          <a:solidFill>
            <a:schemeClr val="bg1">
              <a:alpha val="70000"/>
            </a:schemeClr>
          </a:solidFill>
        </p:spPr>
        <p:txBody>
          <a:bodyPr anchor="ctr" anchorCtr="0">
            <a:noAutofit/>
          </a:bodyPr>
          <a:lstStyle/>
          <a:p>
            <a:pPr marL="0" indent="0" algn="just">
              <a:lnSpc>
                <a:spcPts val="3700"/>
              </a:lnSpc>
              <a:spcBef>
                <a:spcPts val="0"/>
              </a:spcBef>
              <a:buNone/>
            </a:pPr>
            <a:r>
              <a:rPr lang="en-US" dirty="0"/>
              <a:t>Over these last six weeks, we have borne the weight of doubt like a millstone and have stumbled along the rocky road to Emmaus. We have built walls to protect us and insulate us, only to learn that God is building a church that does not have walls of rock and mortar, but a church on which Jesus Christ, a living stone, is the foundation.</a:t>
            </a:r>
          </a:p>
        </p:txBody>
      </p:sp>
      <p:sp>
        <p:nvSpPr>
          <p:cNvPr id="6" name="Content Placeholder 2">
            <a:extLst>
              <a:ext uri="{FF2B5EF4-FFF2-40B4-BE49-F238E27FC236}">
                <a16:creationId xmlns:a16="http://schemas.microsoft.com/office/drawing/2014/main" id="{601329EE-BE24-49D7-BB0A-6A445723B250}"/>
              </a:ext>
            </a:extLst>
          </p:cNvPr>
          <p:cNvSpPr txBox="1">
            <a:spLocks/>
          </p:cNvSpPr>
          <p:nvPr/>
        </p:nvSpPr>
        <p:spPr>
          <a:xfrm>
            <a:off x="838200" y="1688991"/>
            <a:ext cx="5181600" cy="435133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a:p>
        </p:txBody>
      </p:sp>
    </p:spTree>
    <p:extLst>
      <p:ext uri="{BB962C8B-B14F-4D97-AF65-F5344CB8AC3E}">
        <p14:creationId xmlns:p14="http://schemas.microsoft.com/office/powerpoint/2010/main" val="208901455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9E5DB14A-FF0D-4D25-B7B5-C2363607621C}"/>
              </a:ext>
            </a:extLst>
          </p:cNvPr>
          <p:cNvSpPr>
            <a:spLocks noGrp="1"/>
          </p:cNvSpPr>
          <p:nvPr>
            <p:ph sz="half" idx="1"/>
          </p:nvPr>
        </p:nvSpPr>
        <p:spPr>
          <a:xfrm>
            <a:off x="838201" y="704193"/>
            <a:ext cx="2286000" cy="5472770"/>
          </a:xfrm>
          <a:solidFill>
            <a:schemeClr val="bg1">
              <a:alpha val="70000"/>
            </a:schemeClr>
          </a:solidFill>
        </p:spPr>
        <p:txBody>
          <a:bodyPr anchor="ctr" anchorCtr="0">
            <a:noAutofit/>
          </a:bodyPr>
          <a:lstStyle/>
          <a:p>
            <a:pPr marL="0" indent="0" algn="ctr">
              <a:lnSpc>
                <a:spcPct val="150000"/>
              </a:lnSpc>
              <a:spcBef>
                <a:spcPts val="0"/>
              </a:spcBef>
              <a:buNone/>
            </a:pPr>
            <a:r>
              <a:rPr lang="en-US" dirty="0"/>
              <a:t>CHARGE &amp; BENEDICTION</a:t>
            </a:r>
          </a:p>
        </p:txBody>
      </p:sp>
      <p:sp>
        <p:nvSpPr>
          <p:cNvPr id="4" name="Content Placeholder 3">
            <a:extLst>
              <a:ext uri="{FF2B5EF4-FFF2-40B4-BE49-F238E27FC236}">
                <a16:creationId xmlns:a16="http://schemas.microsoft.com/office/drawing/2014/main" id="{84AC8B57-EC08-4C74-B551-72B0B5A5E464}"/>
              </a:ext>
            </a:extLst>
          </p:cNvPr>
          <p:cNvSpPr>
            <a:spLocks noGrp="1"/>
          </p:cNvSpPr>
          <p:nvPr>
            <p:ph sz="half" idx="2"/>
          </p:nvPr>
        </p:nvSpPr>
        <p:spPr>
          <a:xfrm>
            <a:off x="3668110" y="704193"/>
            <a:ext cx="7685690" cy="5472770"/>
          </a:xfrm>
          <a:solidFill>
            <a:schemeClr val="bg1">
              <a:alpha val="70000"/>
            </a:schemeClr>
          </a:solidFill>
        </p:spPr>
        <p:txBody>
          <a:bodyPr anchor="ctr" anchorCtr="0">
            <a:noAutofit/>
          </a:bodyPr>
          <a:lstStyle/>
          <a:p>
            <a:pPr marL="0" indent="0" algn="just">
              <a:lnSpc>
                <a:spcPts val="3700"/>
              </a:lnSpc>
              <a:spcBef>
                <a:spcPts val="0"/>
              </a:spcBef>
              <a:buNone/>
            </a:pPr>
            <a:r>
              <a:rPr lang="en-US" dirty="0"/>
              <a:t>Now then, you must be living stones as well, the church visible in the world through your demonstration of compassion, justice, and praise. In this renewed calling, remember that you are precious in God’s sight.</a:t>
            </a:r>
          </a:p>
          <a:p>
            <a:pPr marL="0" indent="0" algn="just">
              <a:lnSpc>
                <a:spcPts val="3700"/>
              </a:lnSpc>
              <a:spcBef>
                <a:spcPts val="0"/>
              </a:spcBef>
              <a:buNone/>
            </a:pPr>
            <a:endParaRPr lang="en-US" dirty="0"/>
          </a:p>
          <a:p>
            <a:pPr marL="0" indent="0" algn="just">
              <a:lnSpc>
                <a:spcPts val="3700"/>
              </a:lnSpc>
              <a:spcBef>
                <a:spcPts val="0"/>
              </a:spcBef>
              <a:buNone/>
            </a:pPr>
            <a:r>
              <a:rPr lang="en-US" dirty="0"/>
              <a:t>Let yourselves be the living stones out in the world. You are invited to take the stone you’ve been holding as part of your worship these weeks and place it prominently as a reminder of your call from God.</a:t>
            </a:r>
          </a:p>
        </p:txBody>
      </p:sp>
      <p:sp>
        <p:nvSpPr>
          <p:cNvPr id="6" name="Content Placeholder 2">
            <a:extLst>
              <a:ext uri="{FF2B5EF4-FFF2-40B4-BE49-F238E27FC236}">
                <a16:creationId xmlns:a16="http://schemas.microsoft.com/office/drawing/2014/main" id="{601329EE-BE24-49D7-BB0A-6A445723B250}"/>
              </a:ext>
            </a:extLst>
          </p:cNvPr>
          <p:cNvSpPr txBox="1">
            <a:spLocks/>
          </p:cNvSpPr>
          <p:nvPr/>
        </p:nvSpPr>
        <p:spPr>
          <a:xfrm>
            <a:off x="838200" y="1688991"/>
            <a:ext cx="5181600" cy="435133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a:p>
        </p:txBody>
      </p:sp>
    </p:spTree>
    <p:extLst>
      <p:ext uri="{BB962C8B-B14F-4D97-AF65-F5344CB8AC3E}">
        <p14:creationId xmlns:p14="http://schemas.microsoft.com/office/powerpoint/2010/main" val="201445868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9E5DB14A-FF0D-4D25-B7B5-C2363607621C}"/>
              </a:ext>
            </a:extLst>
          </p:cNvPr>
          <p:cNvSpPr>
            <a:spLocks noGrp="1"/>
          </p:cNvSpPr>
          <p:nvPr>
            <p:ph sz="half" idx="1"/>
          </p:nvPr>
        </p:nvSpPr>
        <p:spPr>
          <a:xfrm>
            <a:off x="838201" y="704193"/>
            <a:ext cx="2286000" cy="5472770"/>
          </a:xfrm>
          <a:solidFill>
            <a:schemeClr val="bg1">
              <a:alpha val="70000"/>
            </a:schemeClr>
          </a:solidFill>
        </p:spPr>
        <p:txBody>
          <a:bodyPr anchor="ctr" anchorCtr="0">
            <a:noAutofit/>
          </a:bodyPr>
          <a:lstStyle/>
          <a:p>
            <a:pPr marL="0" indent="0" algn="ctr">
              <a:lnSpc>
                <a:spcPct val="150000"/>
              </a:lnSpc>
              <a:spcBef>
                <a:spcPts val="0"/>
              </a:spcBef>
              <a:buNone/>
            </a:pPr>
            <a:r>
              <a:rPr lang="en-US" dirty="0"/>
              <a:t>WELCOME</a:t>
            </a:r>
          </a:p>
          <a:p>
            <a:pPr marL="0" indent="0" algn="ctr">
              <a:lnSpc>
                <a:spcPct val="150000"/>
              </a:lnSpc>
              <a:spcBef>
                <a:spcPts val="0"/>
              </a:spcBef>
              <a:buNone/>
            </a:pPr>
            <a:r>
              <a:rPr lang="en-US" dirty="0"/>
              <a:t>&amp;</a:t>
            </a:r>
          </a:p>
          <a:p>
            <a:pPr marL="0" indent="0" algn="ctr">
              <a:lnSpc>
                <a:spcPct val="150000"/>
              </a:lnSpc>
              <a:spcBef>
                <a:spcPts val="0"/>
              </a:spcBef>
              <a:buNone/>
            </a:pPr>
            <a:r>
              <a:rPr lang="en-US" dirty="0"/>
              <a:t>INVITATION</a:t>
            </a:r>
          </a:p>
        </p:txBody>
      </p:sp>
      <p:sp>
        <p:nvSpPr>
          <p:cNvPr id="4" name="Content Placeholder 3">
            <a:extLst>
              <a:ext uri="{FF2B5EF4-FFF2-40B4-BE49-F238E27FC236}">
                <a16:creationId xmlns:a16="http://schemas.microsoft.com/office/drawing/2014/main" id="{84AC8B57-EC08-4C74-B551-72B0B5A5E464}"/>
              </a:ext>
            </a:extLst>
          </p:cNvPr>
          <p:cNvSpPr>
            <a:spLocks noGrp="1"/>
          </p:cNvSpPr>
          <p:nvPr>
            <p:ph sz="half" idx="2"/>
          </p:nvPr>
        </p:nvSpPr>
        <p:spPr>
          <a:xfrm>
            <a:off x="3668110" y="704193"/>
            <a:ext cx="7685690" cy="5472770"/>
          </a:xfrm>
          <a:solidFill>
            <a:schemeClr val="bg1">
              <a:alpha val="70000"/>
            </a:schemeClr>
          </a:solidFill>
        </p:spPr>
        <p:txBody>
          <a:bodyPr anchor="ctr" anchorCtr="0">
            <a:noAutofit/>
          </a:bodyPr>
          <a:lstStyle/>
          <a:p>
            <a:pPr marL="0" indent="0" algn="just">
              <a:lnSpc>
                <a:spcPts val="3700"/>
              </a:lnSpc>
              <a:spcBef>
                <a:spcPts val="0"/>
              </a:spcBef>
              <a:buNone/>
            </a:pPr>
            <a:r>
              <a:rPr lang="en-US" dirty="0"/>
              <a:t>Welcome to the living Stone, the source of life. The workers took one look and threw it out; God set it in the place of honor.</a:t>
            </a:r>
          </a:p>
          <a:p>
            <a:pPr marL="0" indent="0" algn="just">
              <a:lnSpc>
                <a:spcPts val="3700"/>
              </a:lnSpc>
              <a:spcBef>
                <a:spcPts val="0"/>
              </a:spcBef>
              <a:buNone/>
            </a:pPr>
            <a:r>
              <a:rPr lang="en-US" b="1" dirty="0"/>
              <a:t>We present ourselves as building stones for the construction of a sanctuary vibrant with life, in which we will serve as holy priests offering Christ-approved lives up to God.</a:t>
            </a:r>
          </a:p>
        </p:txBody>
      </p:sp>
      <p:sp>
        <p:nvSpPr>
          <p:cNvPr id="6" name="Content Placeholder 2">
            <a:extLst>
              <a:ext uri="{FF2B5EF4-FFF2-40B4-BE49-F238E27FC236}">
                <a16:creationId xmlns:a16="http://schemas.microsoft.com/office/drawing/2014/main" id="{601329EE-BE24-49D7-BB0A-6A445723B250}"/>
              </a:ext>
            </a:extLst>
          </p:cNvPr>
          <p:cNvSpPr txBox="1">
            <a:spLocks/>
          </p:cNvSpPr>
          <p:nvPr/>
        </p:nvSpPr>
        <p:spPr>
          <a:xfrm>
            <a:off x="838200" y="1688991"/>
            <a:ext cx="5181600" cy="435133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a:p>
        </p:txBody>
      </p:sp>
    </p:spTree>
    <p:extLst>
      <p:ext uri="{BB962C8B-B14F-4D97-AF65-F5344CB8AC3E}">
        <p14:creationId xmlns:p14="http://schemas.microsoft.com/office/powerpoint/2010/main" val="5623576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9E5DB14A-FF0D-4D25-B7B5-C2363607621C}"/>
              </a:ext>
            </a:extLst>
          </p:cNvPr>
          <p:cNvSpPr>
            <a:spLocks noGrp="1"/>
          </p:cNvSpPr>
          <p:nvPr>
            <p:ph sz="half" idx="1"/>
          </p:nvPr>
        </p:nvSpPr>
        <p:spPr>
          <a:xfrm>
            <a:off x="838201" y="704193"/>
            <a:ext cx="2286000" cy="5472770"/>
          </a:xfrm>
          <a:solidFill>
            <a:schemeClr val="bg1">
              <a:alpha val="70000"/>
            </a:schemeClr>
          </a:solidFill>
        </p:spPr>
        <p:txBody>
          <a:bodyPr anchor="ctr" anchorCtr="0">
            <a:noAutofit/>
          </a:bodyPr>
          <a:lstStyle/>
          <a:p>
            <a:pPr marL="0" indent="0" algn="ctr">
              <a:lnSpc>
                <a:spcPct val="150000"/>
              </a:lnSpc>
              <a:spcBef>
                <a:spcPts val="0"/>
              </a:spcBef>
              <a:buNone/>
            </a:pPr>
            <a:r>
              <a:rPr lang="en-US" dirty="0"/>
              <a:t>CALL TO WORSHIP</a:t>
            </a:r>
          </a:p>
        </p:txBody>
      </p:sp>
      <p:sp>
        <p:nvSpPr>
          <p:cNvPr id="4" name="Content Placeholder 3">
            <a:extLst>
              <a:ext uri="{FF2B5EF4-FFF2-40B4-BE49-F238E27FC236}">
                <a16:creationId xmlns:a16="http://schemas.microsoft.com/office/drawing/2014/main" id="{84AC8B57-EC08-4C74-B551-72B0B5A5E464}"/>
              </a:ext>
            </a:extLst>
          </p:cNvPr>
          <p:cNvSpPr>
            <a:spLocks noGrp="1"/>
          </p:cNvSpPr>
          <p:nvPr>
            <p:ph sz="half" idx="2"/>
          </p:nvPr>
        </p:nvSpPr>
        <p:spPr>
          <a:xfrm>
            <a:off x="3668110" y="704193"/>
            <a:ext cx="7685690" cy="5472770"/>
          </a:xfrm>
          <a:solidFill>
            <a:schemeClr val="bg1">
              <a:alpha val="70000"/>
            </a:schemeClr>
          </a:solidFill>
        </p:spPr>
        <p:txBody>
          <a:bodyPr anchor="ctr" anchorCtr="0">
            <a:noAutofit/>
          </a:bodyPr>
          <a:lstStyle/>
          <a:p>
            <a:pPr marL="0" indent="0" algn="just">
              <a:lnSpc>
                <a:spcPts val="3500"/>
              </a:lnSpc>
              <a:spcBef>
                <a:spcPts val="0"/>
              </a:spcBef>
              <a:buNone/>
            </a:pPr>
            <a:r>
              <a:rPr lang="en-US" dirty="0"/>
              <a:t>Come to him, a living stone, though rejected by mortals yet chosen and precious in God’s sight.</a:t>
            </a:r>
          </a:p>
          <a:p>
            <a:pPr marL="0" indent="0" algn="just">
              <a:lnSpc>
                <a:spcPts val="3500"/>
              </a:lnSpc>
              <a:spcBef>
                <a:spcPts val="0"/>
              </a:spcBef>
              <a:buNone/>
            </a:pPr>
            <a:r>
              <a:rPr lang="en-US" b="1" dirty="0"/>
              <a:t>Let us, like living stones, be built into a spiritual temple; a holy priesthood.</a:t>
            </a:r>
          </a:p>
          <a:p>
            <a:pPr marL="0" indent="0" algn="just">
              <a:lnSpc>
                <a:spcPts val="3500"/>
              </a:lnSpc>
              <a:spcBef>
                <a:spcPts val="0"/>
              </a:spcBef>
              <a:buNone/>
            </a:pPr>
            <a:r>
              <a:rPr lang="en-US" dirty="0"/>
              <a:t>We came with doubts… </a:t>
            </a:r>
          </a:p>
          <a:p>
            <a:pPr marL="0" indent="0" algn="just">
              <a:lnSpc>
                <a:spcPts val="3500"/>
              </a:lnSpc>
              <a:spcBef>
                <a:spcPts val="0"/>
              </a:spcBef>
              <a:buNone/>
            </a:pPr>
            <a:r>
              <a:rPr lang="en-US" b="1" dirty="0"/>
              <a:t>but the millstone has been lifted.</a:t>
            </a:r>
          </a:p>
          <a:p>
            <a:pPr marL="0" indent="0" algn="just">
              <a:lnSpc>
                <a:spcPts val="3500"/>
              </a:lnSpc>
              <a:spcBef>
                <a:spcPts val="0"/>
              </a:spcBef>
              <a:buNone/>
            </a:pPr>
            <a:r>
              <a:rPr lang="en-US" dirty="0"/>
              <a:t>We stumbled unseeing on our journey with Christ,</a:t>
            </a:r>
          </a:p>
          <a:p>
            <a:pPr marL="0" indent="0" algn="just">
              <a:lnSpc>
                <a:spcPts val="3500"/>
              </a:lnSpc>
              <a:spcBef>
                <a:spcPts val="0"/>
              </a:spcBef>
              <a:buNone/>
            </a:pPr>
            <a:r>
              <a:rPr lang="en-US" b="1" dirty="0"/>
              <a:t>but now our footsteps are sure.</a:t>
            </a:r>
          </a:p>
          <a:p>
            <a:pPr marL="0" indent="0" algn="just">
              <a:lnSpc>
                <a:spcPts val="3500"/>
              </a:lnSpc>
              <a:spcBef>
                <a:spcPts val="0"/>
              </a:spcBef>
              <a:buNone/>
            </a:pPr>
            <a:r>
              <a:rPr lang="en-US" dirty="0"/>
              <a:t>Like thieves we scaled a rock wall,</a:t>
            </a:r>
          </a:p>
          <a:p>
            <a:pPr marL="0" indent="0" algn="just">
              <a:lnSpc>
                <a:spcPts val="3500"/>
              </a:lnSpc>
              <a:spcBef>
                <a:spcPts val="0"/>
              </a:spcBef>
              <a:buNone/>
            </a:pPr>
            <a:r>
              <a:rPr lang="en-US" b="1" dirty="0"/>
              <a:t>Seeking to find security.</a:t>
            </a:r>
          </a:p>
        </p:txBody>
      </p:sp>
      <p:sp>
        <p:nvSpPr>
          <p:cNvPr id="6" name="Content Placeholder 2">
            <a:extLst>
              <a:ext uri="{FF2B5EF4-FFF2-40B4-BE49-F238E27FC236}">
                <a16:creationId xmlns:a16="http://schemas.microsoft.com/office/drawing/2014/main" id="{601329EE-BE24-49D7-BB0A-6A445723B250}"/>
              </a:ext>
            </a:extLst>
          </p:cNvPr>
          <p:cNvSpPr txBox="1">
            <a:spLocks/>
          </p:cNvSpPr>
          <p:nvPr/>
        </p:nvSpPr>
        <p:spPr>
          <a:xfrm>
            <a:off x="838200" y="1688991"/>
            <a:ext cx="5181600" cy="435133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a:p>
        </p:txBody>
      </p:sp>
    </p:spTree>
    <p:extLst>
      <p:ext uri="{BB962C8B-B14F-4D97-AF65-F5344CB8AC3E}">
        <p14:creationId xmlns:p14="http://schemas.microsoft.com/office/powerpoint/2010/main" val="412333514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9E5DB14A-FF0D-4D25-B7B5-C2363607621C}"/>
              </a:ext>
            </a:extLst>
          </p:cNvPr>
          <p:cNvSpPr>
            <a:spLocks noGrp="1"/>
          </p:cNvSpPr>
          <p:nvPr>
            <p:ph sz="half" idx="1"/>
          </p:nvPr>
        </p:nvSpPr>
        <p:spPr>
          <a:xfrm>
            <a:off x="838201" y="704193"/>
            <a:ext cx="2286000" cy="5472770"/>
          </a:xfrm>
          <a:solidFill>
            <a:schemeClr val="bg1">
              <a:alpha val="70000"/>
            </a:schemeClr>
          </a:solidFill>
        </p:spPr>
        <p:txBody>
          <a:bodyPr anchor="ctr" anchorCtr="0">
            <a:noAutofit/>
          </a:bodyPr>
          <a:lstStyle/>
          <a:p>
            <a:pPr marL="0" indent="0" algn="ctr">
              <a:lnSpc>
                <a:spcPct val="150000"/>
              </a:lnSpc>
              <a:spcBef>
                <a:spcPts val="0"/>
              </a:spcBef>
              <a:buNone/>
            </a:pPr>
            <a:r>
              <a:rPr lang="en-US" dirty="0"/>
              <a:t>CALL TO WORSHIP</a:t>
            </a:r>
          </a:p>
        </p:txBody>
      </p:sp>
      <p:sp>
        <p:nvSpPr>
          <p:cNvPr id="4" name="Content Placeholder 3">
            <a:extLst>
              <a:ext uri="{FF2B5EF4-FFF2-40B4-BE49-F238E27FC236}">
                <a16:creationId xmlns:a16="http://schemas.microsoft.com/office/drawing/2014/main" id="{84AC8B57-EC08-4C74-B551-72B0B5A5E464}"/>
              </a:ext>
            </a:extLst>
          </p:cNvPr>
          <p:cNvSpPr>
            <a:spLocks noGrp="1"/>
          </p:cNvSpPr>
          <p:nvPr>
            <p:ph sz="half" idx="2"/>
          </p:nvPr>
        </p:nvSpPr>
        <p:spPr>
          <a:xfrm>
            <a:off x="3668110" y="704193"/>
            <a:ext cx="7685690" cy="5472770"/>
          </a:xfrm>
          <a:solidFill>
            <a:schemeClr val="bg1">
              <a:alpha val="70000"/>
            </a:schemeClr>
          </a:solidFill>
        </p:spPr>
        <p:txBody>
          <a:bodyPr anchor="ctr" anchorCtr="0">
            <a:noAutofit/>
          </a:bodyPr>
          <a:lstStyle/>
          <a:p>
            <a:pPr marL="0" indent="0" algn="just">
              <a:lnSpc>
                <a:spcPts val="3500"/>
              </a:lnSpc>
              <a:spcBef>
                <a:spcPts val="0"/>
              </a:spcBef>
              <a:buNone/>
            </a:pPr>
            <a:r>
              <a:rPr lang="en-US" dirty="0"/>
              <a:t>God’s house has many rooms.</a:t>
            </a:r>
          </a:p>
          <a:p>
            <a:pPr marL="0" indent="0" algn="just">
              <a:lnSpc>
                <a:spcPts val="3500"/>
              </a:lnSpc>
              <a:spcBef>
                <a:spcPts val="0"/>
              </a:spcBef>
              <a:buNone/>
            </a:pPr>
            <a:r>
              <a:rPr lang="en-US" b="1" dirty="0"/>
              <a:t>We are ready to encounter God in unlikely places.</a:t>
            </a:r>
          </a:p>
          <a:p>
            <a:pPr marL="0" indent="0" algn="just">
              <a:lnSpc>
                <a:spcPts val="3500"/>
              </a:lnSpc>
              <a:spcBef>
                <a:spcPts val="0"/>
              </a:spcBef>
              <a:buNone/>
            </a:pPr>
            <a:r>
              <a:rPr lang="en-US" dirty="0"/>
              <a:t>God is not limited to one place or one time.</a:t>
            </a:r>
          </a:p>
          <a:p>
            <a:pPr marL="0" indent="0" algn="just">
              <a:lnSpc>
                <a:spcPts val="3500"/>
              </a:lnSpc>
              <a:spcBef>
                <a:spcPts val="0"/>
              </a:spcBef>
              <a:buNone/>
            </a:pPr>
            <a:r>
              <a:rPr lang="en-US" b="1" dirty="0"/>
              <a:t>We will serve beyond these walls to where God calls us.</a:t>
            </a:r>
          </a:p>
          <a:p>
            <a:pPr marL="0" indent="0" algn="just">
              <a:lnSpc>
                <a:spcPts val="3500"/>
              </a:lnSpc>
              <a:spcBef>
                <a:spcPts val="0"/>
              </a:spcBef>
              <a:buNone/>
            </a:pPr>
            <a:r>
              <a:rPr lang="en-US" dirty="0"/>
              <a:t>You are called to be living stones, in this congregation and out in the world.</a:t>
            </a:r>
          </a:p>
          <a:p>
            <a:pPr marL="0" indent="0" algn="just">
              <a:lnSpc>
                <a:spcPts val="3500"/>
              </a:lnSpc>
              <a:spcBef>
                <a:spcPts val="0"/>
              </a:spcBef>
              <a:buNone/>
            </a:pPr>
            <a:r>
              <a:rPr lang="en-US" b="1" dirty="0"/>
              <a:t>We are living stones, we are a spiritual house, we are a holy priesthood!</a:t>
            </a:r>
          </a:p>
        </p:txBody>
      </p:sp>
      <p:sp>
        <p:nvSpPr>
          <p:cNvPr id="6" name="Content Placeholder 2">
            <a:extLst>
              <a:ext uri="{FF2B5EF4-FFF2-40B4-BE49-F238E27FC236}">
                <a16:creationId xmlns:a16="http://schemas.microsoft.com/office/drawing/2014/main" id="{601329EE-BE24-49D7-BB0A-6A445723B250}"/>
              </a:ext>
            </a:extLst>
          </p:cNvPr>
          <p:cNvSpPr txBox="1">
            <a:spLocks/>
          </p:cNvSpPr>
          <p:nvPr/>
        </p:nvSpPr>
        <p:spPr>
          <a:xfrm>
            <a:off x="838200" y="1688991"/>
            <a:ext cx="5181600" cy="435133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a:p>
        </p:txBody>
      </p:sp>
    </p:spTree>
    <p:extLst>
      <p:ext uri="{BB962C8B-B14F-4D97-AF65-F5344CB8AC3E}">
        <p14:creationId xmlns:p14="http://schemas.microsoft.com/office/powerpoint/2010/main" val="90776106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9E5DB14A-FF0D-4D25-B7B5-C2363607621C}"/>
              </a:ext>
            </a:extLst>
          </p:cNvPr>
          <p:cNvSpPr>
            <a:spLocks noGrp="1"/>
          </p:cNvSpPr>
          <p:nvPr>
            <p:ph sz="half" idx="1"/>
          </p:nvPr>
        </p:nvSpPr>
        <p:spPr>
          <a:xfrm>
            <a:off x="9067800" y="704193"/>
            <a:ext cx="2286000" cy="5472770"/>
          </a:xfrm>
          <a:solidFill>
            <a:schemeClr val="bg1">
              <a:alpha val="70000"/>
            </a:schemeClr>
          </a:solidFill>
        </p:spPr>
        <p:txBody>
          <a:bodyPr anchor="ctr" anchorCtr="0">
            <a:noAutofit/>
          </a:bodyPr>
          <a:lstStyle/>
          <a:p>
            <a:pPr marL="0" indent="0" algn="ctr">
              <a:lnSpc>
                <a:spcPct val="150000"/>
              </a:lnSpc>
              <a:spcBef>
                <a:spcPts val="0"/>
              </a:spcBef>
              <a:buNone/>
            </a:pPr>
            <a:r>
              <a:rPr lang="en-US" dirty="0"/>
              <a:t>CHRIST IS MADE THE SURE FOUNDATION</a:t>
            </a:r>
          </a:p>
          <a:p>
            <a:pPr marL="0" indent="0" algn="ctr">
              <a:lnSpc>
                <a:spcPct val="150000"/>
              </a:lnSpc>
              <a:spcBef>
                <a:spcPts val="0"/>
              </a:spcBef>
              <a:buNone/>
            </a:pPr>
            <a:r>
              <a:rPr lang="en-US" dirty="0"/>
              <a:t>Glory to God #394</a:t>
            </a:r>
          </a:p>
        </p:txBody>
      </p:sp>
      <p:sp>
        <p:nvSpPr>
          <p:cNvPr id="6" name="Content Placeholder 2">
            <a:extLst>
              <a:ext uri="{FF2B5EF4-FFF2-40B4-BE49-F238E27FC236}">
                <a16:creationId xmlns:a16="http://schemas.microsoft.com/office/drawing/2014/main" id="{601329EE-BE24-49D7-BB0A-6A445723B250}"/>
              </a:ext>
            </a:extLst>
          </p:cNvPr>
          <p:cNvSpPr txBox="1">
            <a:spLocks/>
          </p:cNvSpPr>
          <p:nvPr/>
        </p:nvSpPr>
        <p:spPr>
          <a:xfrm>
            <a:off x="838200" y="1688991"/>
            <a:ext cx="5181600" cy="435133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a:p>
        </p:txBody>
      </p:sp>
      <p:pic>
        <p:nvPicPr>
          <p:cNvPr id="9" name="Online Media 8" title="Christ Is Made The Sure Foundation">
            <a:hlinkClick r:id="" action="ppaction://media"/>
            <a:extLst>
              <a:ext uri="{FF2B5EF4-FFF2-40B4-BE49-F238E27FC236}">
                <a16:creationId xmlns:a16="http://schemas.microsoft.com/office/drawing/2014/main" id="{A9B2128E-B237-4567-8BF7-861C8A9F21AD}"/>
              </a:ext>
            </a:extLst>
          </p:cNvPr>
          <p:cNvPicPr>
            <a:picLocks noRot="1" noChangeAspect="1"/>
          </p:cNvPicPr>
          <p:nvPr>
            <a:videoFile r:link="rId1"/>
          </p:nvPr>
        </p:nvPicPr>
        <p:blipFill>
          <a:blip r:embed="rId3"/>
          <a:stretch>
            <a:fillRect/>
          </a:stretch>
        </p:blipFill>
        <p:spPr>
          <a:xfrm>
            <a:off x="838200" y="1401571"/>
            <a:ext cx="7249803" cy="4078014"/>
          </a:xfrm>
          <a:prstGeom prst="rect">
            <a:avLst/>
          </a:prstGeom>
        </p:spPr>
      </p:pic>
    </p:spTree>
    <p:extLst>
      <p:ext uri="{BB962C8B-B14F-4D97-AF65-F5344CB8AC3E}">
        <p14:creationId xmlns:p14="http://schemas.microsoft.com/office/powerpoint/2010/main" val="20020259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9"/>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9"/>
                </p:tgtEl>
              </p:cMediaNode>
            </p:video>
            <p:seq concurrent="1" nextAc="seek">
              <p:cTn id="8" restart="whenNotActive" fill="hold" evtFilter="cancelBubble" nodeType="interactiveSeq">
                <p:stCondLst>
                  <p:cond evt="onClick" delay="0">
                    <p:tgtEl>
                      <p:spTgt spid="9"/>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9"/>
                                        </p:tgtEl>
                                      </p:cBhvr>
                                    </p:cmd>
                                  </p:childTnLst>
                                </p:cTn>
                              </p:par>
                            </p:childTnLst>
                          </p:cTn>
                        </p:par>
                      </p:childTnLst>
                    </p:cTn>
                  </p:par>
                </p:childTnLst>
              </p:cTn>
              <p:nextCondLst>
                <p:cond evt="onClick" delay="0">
                  <p:tgtEl>
                    <p:spTgt spid="9"/>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9E5DB14A-FF0D-4D25-B7B5-C2363607621C}"/>
              </a:ext>
            </a:extLst>
          </p:cNvPr>
          <p:cNvSpPr>
            <a:spLocks noGrp="1"/>
          </p:cNvSpPr>
          <p:nvPr>
            <p:ph sz="half" idx="1"/>
          </p:nvPr>
        </p:nvSpPr>
        <p:spPr>
          <a:xfrm>
            <a:off x="838201" y="704193"/>
            <a:ext cx="2286000" cy="5472770"/>
          </a:xfrm>
          <a:solidFill>
            <a:schemeClr val="bg1">
              <a:alpha val="70000"/>
            </a:schemeClr>
          </a:solidFill>
        </p:spPr>
        <p:txBody>
          <a:bodyPr anchor="ctr" anchorCtr="0">
            <a:noAutofit/>
          </a:bodyPr>
          <a:lstStyle/>
          <a:p>
            <a:pPr marL="0" indent="0" algn="ctr">
              <a:lnSpc>
                <a:spcPct val="150000"/>
              </a:lnSpc>
              <a:spcBef>
                <a:spcPts val="0"/>
              </a:spcBef>
              <a:buNone/>
            </a:pPr>
            <a:r>
              <a:rPr lang="en-US" dirty="0"/>
              <a:t>CALL TO CONFESSION</a:t>
            </a:r>
          </a:p>
        </p:txBody>
      </p:sp>
      <p:sp>
        <p:nvSpPr>
          <p:cNvPr id="4" name="Content Placeholder 3">
            <a:extLst>
              <a:ext uri="{FF2B5EF4-FFF2-40B4-BE49-F238E27FC236}">
                <a16:creationId xmlns:a16="http://schemas.microsoft.com/office/drawing/2014/main" id="{84AC8B57-EC08-4C74-B551-72B0B5A5E464}"/>
              </a:ext>
            </a:extLst>
          </p:cNvPr>
          <p:cNvSpPr>
            <a:spLocks noGrp="1"/>
          </p:cNvSpPr>
          <p:nvPr>
            <p:ph sz="half" idx="2"/>
          </p:nvPr>
        </p:nvSpPr>
        <p:spPr>
          <a:xfrm>
            <a:off x="3668110" y="704193"/>
            <a:ext cx="7685690" cy="5472770"/>
          </a:xfrm>
          <a:solidFill>
            <a:schemeClr val="bg1">
              <a:alpha val="70000"/>
            </a:schemeClr>
          </a:solidFill>
        </p:spPr>
        <p:txBody>
          <a:bodyPr anchor="ctr" anchorCtr="0">
            <a:noAutofit/>
          </a:bodyPr>
          <a:lstStyle/>
          <a:p>
            <a:pPr marL="0" indent="0" algn="just">
              <a:lnSpc>
                <a:spcPts val="3700"/>
              </a:lnSpc>
              <a:spcBef>
                <a:spcPts val="0"/>
              </a:spcBef>
              <a:buNone/>
            </a:pPr>
            <a:r>
              <a:rPr lang="en-US" dirty="0"/>
              <a:t>We confess together as a community of faith because we acknowledge the reality of sin in the church, the world, and our personal lives, and so we ask God for forgiveness and help in amending our lives. And the proof of God’s amazing love is this: while we were sinners Christ died for us. Because we have faith in him, we dare to approach God with confidence, assured of a forgiveness already given through Christ.</a:t>
            </a:r>
          </a:p>
        </p:txBody>
      </p:sp>
      <p:sp>
        <p:nvSpPr>
          <p:cNvPr id="6" name="Content Placeholder 2">
            <a:extLst>
              <a:ext uri="{FF2B5EF4-FFF2-40B4-BE49-F238E27FC236}">
                <a16:creationId xmlns:a16="http://schemas.microsoft.com/office/drawing/2014/main" id="{601329EE-BE24-49D7-BB0A-6A445723B250}"/>
              </a:ext>
            </a:extLst>
          </p:cNvPr>
          <p:cNvSpPr txBox="1">
            <a:spLocks/>
          </p:cNvSpPr>
          <p:nvPr/>
        </p:nvSpPr>
        <p:spPr>
          <a:xfrm>
            <a:off x="838200" y="1688991"/>
            <a:ext cx="5181600" cy="435133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a:p>
        </p:txBody>
      </p:sp>
    </p:spTree>
    <p:extLst>
      <p:ext uri="{BB962C8B-B14F-4D97-AF65-F5344CB8AC3E}">
        <p14:creationId xmlns:p14="http://schemas.microsoft.com/office/powerpoint/2010/main" val="58546248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9E5DB14A-FF0D-4D25-B7B5-C2363607621C}"/>
              </a:ext>
            </a:extLst>
          </p:cNvPr>
          <p:cNvSpPr>
            <a:spLocks noGrp="1"/>
          </p:cNvSpPr>
          <p:nvPr>
            <p:ph sz="half" idx="1"/>
          </p:nvPr>
        </p:nvSpPr>
        <p:spPr>
          <a:xfrm>
            <a:off x="838201" y="704193"/>
            <a:ext cx="2286000" cy="5472770"/>
          </a:xfrm>
          <a:solidFill>
            <a:schemeClr val="bg1">
              <a:alpha val="70000"/>
            </a:schemeClr>
          </a:solidFill>
        </p:spPr>
        <p:txBody>
          <a:bodyPr anchor="ctr" anchorCtr="0">
            <a:noAutofit/>
          </a:bodyPr>
          <a:lstStyle/>
          <a:p>
            <a:pPr marL="0" indent="0" algn="ctr">
              <a:lnSpc>
                <a:spcPct val="150000"/>
              </a:lnSpc>
              <a:spcBef>
                <a:spcPts val="0"/>
              </a:spcBef>
              <a:buNone/>
            </a:pPr>
            <a:r>
              <a:rPr lang="en-US" dirty="0"/>
              <a:t>PRAYER OF CONFESSION</a:t>
            </a:r>
          </a:p>
        </p:txBody>
      </p:sp>
      <p:sp>
        <p:nvSpPr>
          <p:cNvPr id="4" name="Content Placeholder 3">
            <a:extLst>
              <a:ext uri="{FF2B5EF4-FFF2-40B4-BE49-F238E27FC236}">
                <a16:creationId xmlns:a16="http://schemas.microsoft.com/office/drawing/2014/main" id="{84AC8B57-EC08-4C74-B551-72B0B5A5E464}"/>
              </a:ext>
            </a:extLst>
          </p:cNvPr>
          <p:cNvSpPr>
            <a:spLocks noGrp="1"/>
          </p:cNvSpPr>
          <p:nvPr>
            <p:ph sz="half" idx="2"/>
          </p:nvPr>
        </p:nvSpPr>
        <p:spPr>
          <a:xfrm>
            <a:off x="3668110" y="704193"/>
            <a:ext cx="7685690" cy="5472770"/>
          </a:xfrm>
          <a:solidFill>
            <a:schemeClr val="bg1">
              <a:alpha val="70000"/>
            </a:schemeClr>
          </a:solidFill>
        </p:spPr>
        <p:txBody>
          <a:bodyPr anchor="ctr" anchorCtr="0">
            <a:noAutofit/>
          </a:bodyPr>
          <a:lstStyle/>
          <a:p>
            <a:pPr marL="0" indent="0" algn="just">
              <a:lnSpc>
                <a:spcPts val="3700"/>
              </a:lnSpc>
              <a:spcBef>
                <a:spcPts val="0"/>
              </a:spcBef>
              <a:buNone/>
            </a:pPr>
            <a:r>
              <a:rPr lang="en-US" b="1" dirty="0"/>
              <a:t>God, though you call us to delight in your teachings, we can become cynical and full of doubt. Do not judge us, we pray, but heal us and restore us to you. Guard us and protect us from evil, and sanctify us in truth; in Jesus’ name. Amen.</a:t>
            </a:r>
          </a:p>
          <a:p>
            <a:pPr marL="0" indent="0" algn="just">
              <a:lnSpc>
                <a:spcPct val="100000"/>
              </a:lnSpc>
              <a:spcBef>
                <a:spcPts val="0"/>
              </a:spcBef>
              <a:buNone/>
            </a:pPr>
            <a:endParaRPr lang="en-US" sz="1400" dirty="0"/>
          </a:p>
          <a:p>
            <a:pPr marL="0" indent="0" algn="just">
              <a:lnSpc>
                <a:spcPct val="100000"/>
              </a:lnSpc>
              <a:spcBef>
                <a:spcPts val="0"/>
              </a:spcBef>
              <a:buNone/>
            </a:pPr>
            <a:r>
              <a:rPr lang="en-US" sz="1400" dirty="0"/>
              <a:t>Liturgy provided from Feasting on the Word Worship Companion - Reprinted by permission of Westminster John Knox Press from Feasting on the Word: Liturgies for Year A, Volume 1. Copyright 2013.</a:t>
            </a:r>
          </a:p>
        </p:txBody>
      </p:sp>
    </p:spTree>
    <p:extLst>
      <p:ext uri="{BB962C8B-B14F-4D97-AF65-F5344CB8AC3E}">
        <p14:creationId xmlns:p14="http://schemas.microsoft.com/office/powerpoint/2010/main" val="42080078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9E5DB14A-FF0D-4D25-B7B5-C2363607621C}"/>
              </a:ext>
            </a:extLst>
          </p:cNvPr>
          <p:cNvSpPr>
            <a:spLocks noGrp="1"/>
          </p:cNvSpPr>
          <p:nvPr>
            <p:ph sz="half" idx="1"/>
          </p:nvPr>
        </p:nvSpPr>
        <p:spPr>
          <a:xfrm>
            <a:off x="838201" y="704193"/>
            <a:ext cx="2286000" cy="5472770"/>
          </a:xfrm>
          <a:solidFill>
            <a:schemeClr val="bg1">
              <a:alpha val="70000"/>
            </a:schemeClr>
          </a:solidFill>
        </p:spPr>
        <p:txBody>
          <a:bodyPr anchor="ctr" anchorCtr="0">
            <a:noAutofit/>
          </a:bodyPr>
          <a:lstStyle/>
          <a:p>
            <a:pPr marL="0" indent="0" algn="ctr">
              <a:lnSpc>
                <a:spcPct val="150000"/>
              </a:lnSpc>
              <a:spcBef>
                <a:spcPts val="0"/>
              </a:spcBef>
              <a:buNone/>
            </a:pPr>
            <a:r>
              <a:rPr lang="en-US" dirty="0"/>
              <a:t>ASSURANCE OF PARDON</a:t>
            </a:r>
          </a:p>
        </p:txBody>
      </p:sp>
      <p:sp>
        <p:nvSpPr>
          <p:cNvPr id="4" name="Content Placeholder 3">
            <a:extLst>
              <a:ext uri="{FF2B5EF4-FFF2-40B4-BE49-F238E27FC236}">
                <a16:creationId xmlns:a16="http://schemas.microsoft.com/office/drawing/2014/main" id="{84AC8B57-EC08-4C74-B551-72B0B5A5E464}"/>
              </a:ext>
            </a:extLst>
          </p:cNvPr>
          <p:cNvSpPr>
            <a:spLocks noGrp="1"/>
          </p:cNvSpPr>
          <p:nvPr>
            <p:ph sz="half" idx="2"/>
          </p:nvPr>
        </p:nvSpPr>
        <p:spPr>
          <a:xfrm>
            <a:off x="3668110" y="704193"/>
            <a:ext cx="7685690" cy="5472770"/>
          </a:xfrm>
          <a:solidFill>
            <a:schemeClr val="bg1">
              <a:alpha val="70000"/>
            </a:schemeClr>
          </a:solidFill>
        </p:spPr>
        <p:txBody>
          <a:bodyPr anchor="ctr" anchorCtr="0">
            <a:noAutofit/>
          </a:bodyPr>
          <a:lstStyle/>
          <a:p>
            <a:pPr marL="0" indent="0" algn="just">
              <a:lnSpc>
                <a:spcPts val="3700"/>
              </a:lnSpc>
              <a:spcBef>
                <a:spcPts val="0"/>
              </a:spcBef>
              <a:buNone/>
            </a:pPr>
            <a:r>
              <a:rPr lang="en-US" dirty="0"/>
              <a:t>Friends, hear the good news! Who is in a position to condemn? Only Christ, and Christ died for us, Christ rose for us, Christ reigns in power for us, Christ prays for us. Anyone who is in Christ is a new creation. The old life has gone; a new life has begun. Know that we are forgiven and be at peace.</a:t>
            </a:r>
          </a:p>
          <a:p>
            <a:pPr marL="0" indent="0" algn="just">
              <a:lnSpc>
                <a:spcPts val="3700"/>
              </a:lnSpc>
              <a:spcBef>
                <a:spcPts val="0"/>
              </a:spcBef>
              <a:buNone/>
            </a:pPr>
            <a:endParaRPr lang="en-US" b="1" dirty="0"/>
          </a:p>
          <a:p>
            <a:pPr marL="0" indent="0" algn="just">
              <a:lnSpc>
                <a:spcPts val="3700"/>
              </a:lnSpc>
              <a:spcBef>
                <a:spcPts val="0"/>
              </a:spcBef>
              <a:buNone/>
            </a:pPr>
            <a:r>
              <a:rPr lang="en-US" b="1" dirty="0"/>
              <a:t>Amen.</a:t>
            </a:r>
            <a:endParaRPr lang="en-US" dirty="0"/>
          </a:p>
        </p:txBody>
      </p:sp>
      <p:sp>
        <p:nvSpPr>
          <p:cNvPr id="6" name="Content Placeholder 2">
            <a:extLst>
              <a:ext uri="{FF2B5EF4-FFF2-40B4-BE49-F238E27FC236}">
                <a16:creationId xmlns:a16="http://schemas.microsoft.com/office/drawing/2014/main" id="{601329EE-BE24-49D7-BB0A-6A445723B250}"/>
              </a:ext>
            </a:extLst>
          </p:cNvPr>
          <p:cNvSpPr txBox="1">
            <a:spLocks/>
          </p:cNvSpPr>
          <p:nvPr/>
        </p:nvSpPr>
        <p:spPr>
          <a:xfrm>
            <a:off x="838200" y="1688991"/>
            <a:ext cx="5181600" cy="435133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a:p>
        </p:txBody>
      </p:sp>
    </p:spTree>
    <p:extLst>
      <p:ext uri="{BB962C8B-B14F-4D97-AF65-F5344CB8AC3E}">
        <p14:creationId xmlns:p14="http://schemas.microsoft.com/office/powerpoint/2010/main" val="63716811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562</TotalTime>
  <Words>1279</Words>
  <Application>Microsoft Office PowerPoint</Application>
  <PresentationFormat>Widescreen</PresentationFormat>
  <Paragraphs>90</Paragraphs>
  <Slides>21</Slides>
  <Notes>0</Notes>
  <HiddenSlides>0</HiddenSlides>
  <MMClips>3</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21</vt:i4>
      </vt:variant>
    </vt:vector>
  </HeadingPairs>
  <TitlesOfParts>
    <vt:vector size="25" baseType="lpstr">
      <vt:lpstr>Arial</vt:lpstr>
      <vt:lpstr>Calibri</vt:lpstr>
      <vt:lpstr>Calibri Light</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Nicole Farley</dc:creator>
  <cp:lastModifiedBy>Nicole Farley</cp:lastModifiedBy>
  <cp:revision>200</cp:revision>
  <dcterms:created xsi:type="dcterms:W3CDTF">2020-03-20T15:18:29Z</dcterms:created>
  <dcterms:modified xsi:type="dcterms:W3CDTF">2020-04-01T01:01:56Z</dcterms:modified>
</cp:coreProperties>
</file>